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4" r:id="rId5"/>
    <p:sldId id="265" r:id="rId6"/>
    <p:sldId id="267" r:id="rId7"/>
    <p:sldId id="266" r:id="rId8"/>
    <p:sldId id="260" r:id="rId9"/>
    <p:sldId id="261" r:id="rId10"/>
    <p:sldId id="262" r:id="rId11"/>
    <p:sldId id="263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A03A0-4538-4E4C-BF3B-F9CA5DA0E37D}" type="datetimeFigureOut">
              <a:rPr lang="ru-RU" smtClean="0"/>
              <a:pPr/>
              <a:t>29.04.2020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E381E2-F26C-4812-AD1D-C81497343C3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&#1077;&#1090;&#1088;%20&#1048;&#1083;&#1100;&#1080;&#1095;%20&#1063;&#1072;&#1081;&#1082;&#1086;&#1074;&#1089;&#1082;&#1080;&#1081;%20-%20'&#1044;&#1077;&#1090;&#1089;&#1082;&#1080;&#1081;%20&#1072;&#1083;&#1100;&#1073;&#1086;&#1084;'%20-%2013.%20&#1050;&#1072;&#1084;&#1072;&#1088;&#1080;&#1085;&#1089;&#1082;&#1072;&#1103;.mp3" TargetMode="External"/><Relationship Id="rId4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CHajkovskij_-_Detskij_albom_-_4._Mama_(xMuzic.me).mp3" TargetMode="Externa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CHajkovskij_-_Detskij_albom._02-Zimnee_utro_(xMuzic.me).mp3" TargetMode="Externa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&#1077;&#1090;&#1088;%20&#1048;&#1083;&#1100;&#1080;&#1095;%20&#1063;&#1072;&#1081;&#1082;&#1086;&#1074;&#1089;&#1082;&#1080;&#1081;%20-%20'&#1044;&#1077;&#1090;&#1089;&#1082;&#1080;&#1081;%20&#1072;&#1083;&#1100;&#1073;&#1086;&#1084;'%20-%20_8.%20&#1042;&#1072;&#1083;&#1100;&#1089;.mp3" TargetMode="Externa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&#1105;&#1090;&#1088;%20&#1048;&#1083;&#1100;&#1080;&#1095;%20&#1063;&#1072;&#1081;&#1082;&#1086;&#1074;&#1089;&#1082;&#1080;&#1081;%20-%20&#1044;&#1077;&#1090;&#1089;&#1082;&#1080;&#1081;%20&#1072;&#1083;&#1100;&#1073;&#1086;&#1084;%20-%20&#1055;&#1086;&#1083;&#1100;&#1082;&#1072;_(Inkompmusic.ru).mp3" TargetMode="Externa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.%20&#1048;.%20&#1063;&#1072;&#1081;&#1082;&#1086;&#1074;&#1089;&#1082;&#1080;&#1081;%20_&#1044;&#1077;&#1090;&#1089;&#1082;&#1080;&#1081;%20&#1072;&#1083;&#1100;&#1073;&#1086;&#1084;_%20&#8212;%20&#1048;&#1075;&#1088;&#1072;%20&#1074;%20&#1083;&#1086;&#1096;&#1072;&#1076;&#1082;&#1080;.mp3" TargetMode="Externa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.&#1048;.&#1063;&#1072;&#1081;&#1082;&#1086;&#1074;&#1089;&#1082;&#1080;&#1081;%20&#171;&#1044;&#1077;&#1090;&#1089;&#1082;&#1080;&#1081;%20&#1072;&#1083;&#1100;&#1073;&#1086;&#1084;&#187;%20-%20&#1053;&#1086;&#1074;&#1072;&#1103;%20&#1082;&#1091;&#1082;&#1083;&#1072;.mp3" TargetMode="Externa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7.xml"/><Relationship Id="rId1" Type="http://schemas.openxmlformats.org/officeDocument/2006/relationships/audio" Target="file:///D:\&#1083;&#1077;&#1085;&#1072;\2017\&#1095;&#1072;&#1081;&#1082;&#1086;&#1074;&#1089;&#1082;&#1080;&#1081;\&#1055;.&#1048;.&#1063;&#1072;&#1081;&#1082;&#1086;&#1074;&#1089;&#1082;&#1080;&#1081;%20-%205.%20&#1052;&#1072;&#1088;&#1096;%20&#1076;&#1077;&#1088;&#1077;&#1074;&#1103;&#1085;&#1085;&#1099;&#1093;%20&#1089;&#1086;&#1083;&#1076;&#1072;&#1090;&#1080;&#1082;&#1086;&#1074;%20&#1044;&#1077;&#1090;&#1089;&#1082;&#1080;&#1081;%20&#1072;&#1083;&#1100;&#1073;&#1086;&#1084;,%201878_(Audio-VK4.ru).mp3" TargetMode="Externa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2c0/00076947-9c6e3789/hello_html_m2c5e44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0"/>
            <a:ext cx="763284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://images.myshared.ru/10/1009899/slide_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581128"/>
          </a:xfrm>
          <a:prstGeom prst="rect">
            <a:avLst/>
          </a:prstGeom>
          <a:noFill/>
        </p:spPr>
      </p:pic>
      <p:sp>
        <p:nvSpPr>
          <p:cNvPr id="16387" name="Rectangle 3"/>
          <p:cNvSpPr>
            <a:spLocks noChangeArrowheads="1"/>
          </p:cNvSpPr>
          <p:nvPr/>
        </p:nvSpPr>
        <p:spPr bwMode="auto">
          <a:xfrm>
            <a:off x="323528" y="4371782"/>
            <a:ext cx="83529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Но музыка заиграла еще веселей, и из разноцветной коробки выскочили два клоуна и стали быстро кувыркаться.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Звучит «Камаринская»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Клоуны так ловко и смешно кувыркались, что Женя засмеялась и проснулась.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Петр Ильич Чайковский - 'Детский альбом' - 13. Камаринская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635896" y="55892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77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5220072" y="332656"/>
            <a:ext cx="3240360" cy="60016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Было утро. Комнату заливало Яркое солнце. К Жене в комнату пришла мама с большой коробкой. А в коробке лежали все игрушки, которые она видела во сне.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Девочка Женя: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Мамочка! Ты выбрала самые лучшие игрушки!!! Спасибо!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Звучит «Мама».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Женя благодарит маму, они обнимаются.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5363" name="Picture 3" descr="https://www.posuda.ru/upload/iblock/6ad/6ad4b622a4b42b87db2704cb89d78a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5004048" cy="6858000"/>
          </a:xfrm>
          <a:prstGeom prst="rect">
            <a:avLst/>
          </a:prstGeom>
          <a:noFill/>
        </p:spPr>
      </p:pic>
      <p:pic>
        <p:nvPicPr>
          <p:cNvPr id="5" name="CHajkovskij_-_Detskij_albom_-_4._Mama_(xMuz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316416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385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ds04.infourok.ru/uploads/ex/02c0/00076947-9c6e3789/hello_html_m2c5e446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3" y="0"/>
            <a:ext cx="763284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https://all.culture.ru/uploads/28881248f1e5a6d73bd373d78b5d0d3a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508104" cy="6891018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5652120" y="260648"/>
            <a:ext cx="3096344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i="1" dirty="0"/>
              <a:t>Здравствуйте, дорогие ребята. Рада приветствовать в нашей музыкальной гостиной. Сегодня нас ждет удивительное путешествие в мир музыки. Мы послушаем с вами маленький рассказ, который будет сопровождать музыка великого русского композитора П.И. Чайковского </a:t>
            </a:r>
            <a:r>
              <a:rPr lang="ru-RU" sz="2400" i="1" dirty="0" smtClean="0"/>
              <a:t>.</a:t>
            </a:r>
            <a:endParaRPr lang="ru-RU" sz="2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AutoShape 2" descr="https://www.art-teachers.ru/imgbig.php?f=./image/gallery/19/gallery1/1451489081_985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0" name="Picture 4" descr="https://www.art-teachers.ru/imgbig.php?f=./image/gallery/19/gallery1/1451489081_9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55976" y="0"/>
            <a:ext cx="4788024" cy="3573016"/>
          </a:xfrm>
          <a:prstGeom prst="rect">
            <a:avLst/>
          </a:prstGeom>
          <a:noFill/>
        </p:spPr>
      </p:pic>
      <p:sp>
        <p:nvSpPr>
          <p:cNvPr id="19462" name="AutoShape 6" descr="https://i.pinimg.com/736x/1b/bb/35/1bbb354272f106546440493abfae7c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9464" name="Picture 8" descr="https://i.pinimg.com/736x/1b/bb/35/1bbb354272f106546440493abfae7c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4355976" cy="3583756"/>
          </a:xfrm>
          <a:prstGeom prst="rect">
            <a:avLst/>
          </a:prstGeom>
          <a:noFill/>
        </p:spPr>
      </p:pic>
      <p:sp>
        <p:nvSpPr>
          <p:cNvPr id="19465" name="Rectangle 9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П.И. Чайковский написал много произведений. Все они очень известные, например, балет «Щелкунчик», «Лебединое озеро», а также много опер и произведений для симфонического оркестра. Но и не обошел стороной этот великий композитор и музыку для детей. Специально для детей он сочинил «Детский альбом». И вот сегодня, музыка из «Детского альбома» будет звучать у нас в музыкальной гостиной. Этот альбом написан для исполнения на фортепиано.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466" name="Rectangle 10"/>
          <p:cNvSpPr>
            <a:spLocks noChangeArrowheads="1"/>
          </p:cNvSpPr>
          <p:nvPr/>
        </p:nvSpPr>
        <p:spPr bwMode="auto">
          <a:xfrm>
            <a:off x="0" y="3692014"/>
            <a:ext cx="892797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П.И. Чайковский написал много произведений. Все они очень известные, например, балет «Щелкунчик», «Лебединое озеро», а также много опер и произведений для симфонического оркестра. Но и не обошел стороной этот великий композитор и музыку для детей. Специально для детей он сочинил «Детский альбом». И вот сегодня, музыка из «Детского альбома» будет звучать у нас в музыкальной гостиной. Этот альбом написан для исполнения на фортепиано.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https://cdn-nus-1.pinme.ru/tumb/600/photo/d6/ae/d6ae570a543fc6e801c6e0d0d21635f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5316278" cy="6858000"/>
          </a:xfrm>
          <a:prstGeom prst="rect">
            <a:avLst/>
          </a:prstGeom>
          <a:noFill/>
        </p:spPr>
      </p:pic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5508104" y="188640"/>
            <a:ext cx="3635896" cy="7007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Звучит </a:t>
            </a: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«Утреннее размышление».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 </a:t>
            </a:r>
            <a:endParaRPr lang="ru-RU" sz="2400" b="1" dirty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 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Девочка Женя: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Завтра у меня день рождения! Очень хотелось бы узнать, какие игрушки мне подарят. Большого плюшевого мишку или куклу? Вот если бы самой пойти в магазин и выбрать самую лучшую игрушку!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Рассказчик: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 Целый день Женя думала об этом. А вечером легла в кроватку и заснула.</a:t>
            </a: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/>
            </a:r>
            <a:br>
              <a:rPr kumimoji="0" lang="ru-RU" sz="1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CHajkovskij_-_Detskij_albom._02-Zimnee_utro_(xMuzic.me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8676456" y="18864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89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s://avatars.mds.yandex.net/get-pdb/2388792/dfe72859-b641-46c9-8dd0-2e87d5c6732b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390619"/>
          </a:xfrm>
          <a:prstGeom prst="rect">
            <a:avLst/>
          </a:prstGeom>
          <a:noFill/>
        </p:spPr>
      </p:pic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0" y="4449668"/>
            <a:ext cx="9144000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 приснился Жене сон. Пришла она в магазин «Игрушки». Чего здесь только нет. «Какую же игрушку мне выбрать? – подумала Женя. – Какая самая лучшая?»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Звучит «Вальс»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Петр Ильич Чайковский - 'Детский альбом' - _8. Вальс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2771800" y="6237312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748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1"/>
          <p:cNvSpPr>
            <a:spLocks noChangeArrowheads="1"/>
          </p:cNvSpPr>
          <p:nvPr/>
        </p:nvSpPr>
        <p:spPr bwMode="auto">
          <a:xfrm>
            <a:off x="6012160" y="0"/>
            <a:ext cx="3131840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Посмотри на меня,  - сказал юркий волчок. – Посмотри, как быстро я умею кружится. – Он прыгнул на стол и завертелся, напевая веселую песенку.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Звучит «Полька»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4579" name="Picture 3" descr="https://avatars.mds.yandex.net/get-pdb/1801789/666cf2c9-2ff6-4dcf-a027-31daa2c3569c/s12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0"/>
            <a:ext cx="5436096" cy="6858000"/>
          </a:xfrm>
          <a:prstGeom prst="rect">
            <a:avLst/>
          </a:prstGeom>
          <a:noFill/>
        </p:spPr>
      </p:pic>
      <p:pic>
        <p:nvPicPr>
          <p:cNvPr id="6" name="Пётр Ильич Чайковский - Детский альбом - Полька_(Inkompmusic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7740352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98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s://illustrators.ru/uploads/illustration/image/604902/main_604902_origina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348880"/>
            <a:ext cx="9144000" cy="4509120"/>
          </a:xfrm>
          <a:prstGeom prst="rect">
            <a:avLst/>
          </a:prstGeom>
          <a:noFill/>
        </p:spPr>
      </p:pic>
      <p:sp>
        <p:nvSpPr>
          <p:cNvPr id="21507" name="Rectangle 3"/>
          <p:cNvSpPr>
            <a:spLocks noChangeArrowheads="1"/>
          </p:cNvSpPr>
          <p:nvPr/>
        </p:nvSpPr>
        <p:spPr bwMode="auto">
          <a:xfrm>
            <a:off x="0" y="87060"/>
            <a:ext cx="8964488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Возьму волчок, - решила Женя. – это самая лучшая игрушка! Но вдруг услышала: «Иго-го! Иго-го!» И красивая лошадка с длинной гривой подошла к ней, высоко поднимая ноги.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Звучит «Игра в лошадки»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П. И. Чайковский _Детский альбом_ — Игра в лошадки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4572000" y="184482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714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s://ds04.infourok.ru/uploads/ex/03b1/00148998-a243c5ca/640/img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984" y="0"/>
            <a:ext cx="4716016" cy="6858000"/>
          </a:xfrm>
          <a:prstGeom prst="rect">
            <a:avLst/>
          </a:prstGeom>
          <a:noFill/>
        </p:spPr>
      </p:pic>
      <p:sp>
        <p:nvSpPr>
          <p:cNvPr id="18435" name="Rectangle 3"/>
          <p:cNvSpPr>
            <a:spLocks noChangeArrowheads="1"/>
          </p:cNvSpPr>
          <p:nvPr/>
        </p:nvSpPr>
        <p:spPr bwMode="auto">
          <a:xfrm>
            <a:off x="0" y="-20375"/>
            <a:ext cx="4355976" cy="64940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Возьму лошадку, она лучше всех! – сказала Женя.</a:t>
            </a:r>
            <a:b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</a:b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А разве я плохая? – спросила Женю  нарядная фарфоровая кукла в </a:t>
            </a:r>
            <a:r>
              <a:rPr kumimoji="0" lang="ru-RU" sz="32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голубом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платье, с красивыми кудряшками, весело закружившись перед девочкой.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200" dirty="0" smtClean="0">
                <a:solidFill>
                  <a:srgbClr val="000000"/>
                </a:solidFill>
                <a:latin typeface="Calibri" pitchFamily="34" charset="0"/>
                <a:cs typeface="Times New Roman" pitchFamily="18" charset="0"/>
              </a:rPr>
              <a:t>Звучит «Новая кукла».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П.И.Чайковский «Детский альбом» - Новая кукла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3923928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6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http://2.bp.blogspot.com/-Sl33etKW9Bo/VXMUCntGG6I/AAAAAAAABPg/PMD5fJao1L8/s1600/5.%2B%25D0%259C%25D0%25B0%25D1%2580%25D1%2588%2B%25D0%25B4%25D0%25B5%25D1%2580%25D0%25B5%25D0%25B2%25D1%258F%25D0%25BD%25D0%25BD%25D1%258B%25D1%2585%2B%25D1%2581%25D0%25BE%25D0%25BB%25D0%25B4%25D0%25B0%25D1%2582%25D0%25B8%25D0%25BA%25D0%25BE%25D0%25B2.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4058" y="2060848"/>
            <a:ext cx="9148058" cy="4797152"/>
          </a:xfrm>
          <a:prstGeom prst="rect">
            <a:avLst/>
          </a:prstGeom>
          <a:noFill/>
        </p:spPr>
      </p:pic>
      <p:sp>
        <p:nvSpPr>
          <p:cNvPr id="17411" name="Rectangle 3"/>
          <p:cNvSpPr>
            <a:spLocks noChangeArrowheads="1"/>
          </p:cNvSpPr>
          <p:nvPr/>
        </p:nvSpPr>
        <p:spPr bwMode="auto">
          <a:xfrm>
            <a:off x="0" y="209590"/>
            <a:ext cx="8604448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Рассказчик: 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- Возьму куклу, - подумала Женя. – Она такая нарядная и так красиво танцует!»  И вдруг она услышала звуки марша, навстречу ей двигались деревянные солдатики.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Звучит «Марш деревянных солдатиков».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П.И.Чайковский - 5. Марш деревянных солдатиков Детский альбом, 1878_(Audio-VK4.ru)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012160" y="1484784"/>
            <a:ext cx="304800" cy="304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5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69</TotalTime>
  <Words>246</Words>
  <Application>Microsoft Office PowerPoint</Application>
  <PresentationFormat>Экран (4:3)</PresentationFormat>
  <Paragraphs>24</Paragraphs>
  <Slides>12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elena</dc:creator>
  <cp:lastModifiedBy>Yusya</cp:lastModifiedBy>
  <cp:revision>12</cp:revision>
  <dcterms:created xsi:type="dcterms:W3CDTF">2020-04-20T13:13:35Z</dcterms:created>
  <dcterms:modified xsi:type="dcterms:W3CDTF">2020-04-29T11:58:43Z</dcterms:modified>
</cp:coreProperties>
</file>