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slideshow.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ppt/theme/themeOverride1.xml" ContentType="application/vnd.openxmlformats-officedocument.themeOverr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1" r:id="rId1"/>
  </p:sldMasterIdLst>
  <p:sldIdLst>
    <p:sldId id="256" r:id="rId2"/>
    <p:sldId id="258" r:id="rId3"/>
    <p:sldId id="259" r:id="rId4"/>
    <p:sldId id="275" r:id="rId5"/>
    <p:sldId id="261" r:id="rId6"/>
    <p:sldId id="276" r:id="rId7"/>
    <p:sldId id="263" r:id="rId8"/>
    <p:sldId id="277" r:id="rId9"/>
    <p:sldId id="264" r:id="rId10"/>
    <p:sldId id="278" r:id="rId11"/>
    <p:sldId id="279" r:id="rId12"/>
    <p:sldId id="265" r:id="rId13"/>
    <p:sldId id="280" r:id="rId14"/>
    <p:sldId id="281" r:id="rId15"/>
    <p:sldId id="289" r:id="rId16"/>
    <p:sldId id="290" r:id="rId17"/>
    <p:sldId id="282" r:id="rId18"/>
    <p:sldId id="283" r:id="rId19"/>
    <p:sldId id="287" r:id="rId20"/>
    <p:sldId id="291" r:id="rId21"/>
    <p:sldId id="292" r:id="rId22"/>
    <p:sldId id="284" r:id="rId23"/>
    <p:sldId id="285" r:id="rId24"/>
    <p:sldId id="286" r:id="rId25"/>
    <p:sldId id="267" r:id="rId26"/>
    <p:sldId id="273" r:id="rId27"/>
    <p:sldId id="288" r:id="rId28"/>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12373"/>
    <a:srgbClr val="3E5D5C"/>
    <a:srgbClr val="82367D"/>
    <a:srgbClr val="4A6E6D"/>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86" d="100"/>
          <a:sy n="86" d="100"/>
        </p:scale>
        <p:origin x="-1494" y="-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524"/>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4" name="Прямоугольник 3"/>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5" name="Прямоугольник 4"/>
          <p:cNvSpPr/>
          <p:nvPr/>
        </p:nvSpPr>
        <p:spPr bwMode="auto">
          <a:xfrm>
            <a:off x="276225" y="0"/>
            <a:ext cx="104775"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6" name="Прямоугольник 5"/>
          <p:cNvSpPr/>
          <p:nvPr/>
        </p:nvSpPr>
        <p:spPr bwMode="auto">
          <a:xfrm>
            <a:off x="990600" y="0"/>
            <a:ext cx="182563"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7" name="Прямоугольник 6"/>
          <p:cNvSpPr/>
          <p:nvPr/>
        </p:nvSpPr>
        <p:spPr bwMode="auto">
          <a:xfrm>
            <a:off x="1141413" y="0"/>
            <a:ext cx="230187"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10" name="Прямая соединительная линия 9"/>
          <p:cNvSpPr>
            <a:spLocks noChangeShapeType="1"/>
          </p:cNvSpPr>
          <p:nvPr/>
        </p:nvSpPr>
        <p:spPr bwMode="auto">
          <a:xfrm>
            <a:off x="106363"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a:lstStyle/>
          <a:p>
            <a:pPr>
              <a:defRPr/>
            </a:pPr>
            <a:endParaRPr lang="en-US"/>
          </a:p>
        </p:txBody>
      </p:sp>
      <p:sp>
        <p:nvSpPr>
          <p:cNvPr id="11" name="Прямая соединительная линия 10"/>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a:lstStyle/>
          <a:p>
            <a:pPr>
              <a:defRPr/>
            </a:pPr>
            <a:endParaRPr lang="en-US"/>
          </a:p>
        </p:txBody>
      </p:sp>
      <p:sp>
        <p:nvSpPr>
          <p:cNvPr id="12" name="Прямая соединительная линия 11"/>
          <p:cNvSpPr>
            <a:spLocks noChangeShapeType="1"/>
          </p:cNvSpPr>
          <p:nvPr/>
        </p:nvSpPr>
        <p:spPr bwMode="auto">
          <a:xfrm>
            <a:off x="854075"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a:lstStyle/>
          <a:p>
            <a:pPr>
              <a:defRPr/>
            </a:pPr>
            <a:endParaRPr lang="en-US"/>
          </a:p>
        </p:txBody>
      </p:sp>
      <p:sp>
        <p:nvSpPr>
          <p:cNvPr id="13" name="Прямая соединительная линия 12"/>
          <p:cNvSpPr>
            <a:spLocks noChangeShapeType="1"/>
          </p:cNvSpPr>
          <p:nvPr/>
        </p:nvSpPr>
        <p:spPr bwMode="auto">
          <a:xfrm>
            <a:off x="172720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a:lstStyle/>
          <a:p>
            <a:pPr>
              <a:defRPr/>
            </a:pPr>
            <a:endParaRPr lang="en-US"/>
          </a:p>
        </p:txBody>
      </p:sp>
      <p:sp>
        <p:nvSpPr>
          <p:cNvPr id="14" name="Прямая соединительная линия 13"/>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a:lstStyle/>
          <a:p>
            <a:pPr>
              <a:defRPr/>
            </a:pPr>
            <a:endParaRPr lang="en-US"/>
          </a:p>
        </p:txBody>
      </p:sp>
      <p:sp>
        <p:nvSpPr>
          <p:cNvPr id="15" name="Прямая соединительная линия 14"/>
          <p:cNvSpPr>
            <a:spLocks noChangeShapeType="1"/>
          </p:cNvSpPr>
          <p:nvPr/>
        </p:nvSpPr>
        <p:spPr bwMode="auto">
          <a:xfrm>
            <a:off x="9113838"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a:defRPr/>
            </a:pPr>
            <a:endParaRPr lang="en-US"/>
          </a:p>
        </p:txBody>
      </p:sp>
      <p:sp>
        <p:nvSpPr>
          <p:cNvPr id="16" name="Прямоугольник 15"/>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17" name="Овал 16"/>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18" name="Овал 17"/>
          <p:cNvSpPr/>
          <p:nvPr/>
        </p:nvSpPr>
        <p:spPr bwMode="auto">
          <a:xfrm>
            <a:off x="1309688" y="4867275"/>
            <a:ext cx="641350" cy="64135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19" name="Овал 18"/>
          <p:cNvSpPr/>
          <p:nvPr/>
        </p:nvSpPr>
        <p:spPr bwMode="auto">
          <a:xfrm>
            <a:off x="1090613" y="5500688"/>
            <a:ext cx="138112" cy="136525"/>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20" name="Овал 19"/>
          <p:cNvSpPr/>
          <p:nvPr/>
        </p:nvSpPr>
        <p:spPr bwMode="auto">
          <a:xfrm>
            <a:off x="1663700" y="5788025"/>
            <a:ext cx="274638" cy="274638"/>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21" name="Овал 20"/>
          <p:cNvSpPr/>
          <p:nvPr/>
        </p:nvSpPr>
        <p:spPr>
          <a:xfrm>
            <a:off x="1905000" y="4495800"/>
            <a:ext cx="365125" cy="365125"/>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8" name="Заголовок 7"/>
          <p:cNvSpPr>
            <a:spLocks noGrp="1"/>
          </p:cNvSpPr>
          <p:nvPr>
            <p:ph type="ctrTitle"/>
          </p:nvPr>
        </p:nvSpPr>
        <p:spPr>
          <a:xfrm>
            <a:off x="2286000" y="3124200"/>
            <a:ext cx="6172200" cy="1894362"/>
          </a:xfrm>
        </p:spPr>
        <p:txBody>
          <a:bodyPr/>
          <a:lstStyle>
            <a:lvl1pPr>
              <a:defRPr b="1"/>
            </a:lvl1pPr>
          </a:lstStyle>
          <a:p>
            <a:r>
              <a:rPr lang="ru-RU" smtClean="0"/>
              <a:t>Образец заголовка</a:t>
            </a:r>
            <a:endParaRPr lang="en-US"/>
          </a:p>
        </p:txBody>
      </p:sp>
      <p:sp>
        <p:nvSpPr>
          <p:cNvPr id="9" name="Подзаголовок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ru-RU" smtClean="0"/>
              <a:t>Образец подзаголовка</a:t>
            </a:r>
            <a:endParaRPr lang="en-US"/>
          </a:p>
        </p:txBody>
      </p:sp>
      <p:sp>
        <p:nvSpPr>
          <p:cNvPr id="22" name="Дата 27"/>
          <p:cNvSpPr>
            <a:spLocks noGrp="1"/>
          </p:cNvSpPr>
          <p:nvPr>
            <p:ph type="dt" sz="half" idx="10"/>
          </p:nvPr>
        </p:nvSpPr>
        <p:spPr bwMode="auto">
          <a:xfrm rot="5400000">
            <a:off x="7764463" y="1174750"/>
            <a:ext cx="2286000" cy="381000"/>
          </a:xfrm>
        </p:spPr>
        <p:txBody>
          <a:bodyPr/>
          <a:lstStyle>
            <a:lvl1pPr>
              <a:defRPr/>
            </a:lvl1pPr>
          </a:lstStyle>
          <a:p>
            <a:pPr>
              <a:defRPr/>
            </a:pPr>
            <a:endParaRPr lang="ru-RU"/>
          </a:p>
        </p:txBody>
      </p:sp>
      <p:sp>
        <p:nvSpPr>
          <p:cNvPr id="23" name="Нижний колонтитул 16"/>
          <p:cNvSpPr>
            <a:spLocks noGrp="1"/>
          </p:cNvSpPr>
          <p:nvPr>
            <p:ph type="ftr" sz="quarter" idx="11"/>
          </p:nvPr>
        </p:nvSpPr>
        <p:spPr bwMode="auto">
          <a:xfrm rot="5400000">
            <a:off x="7077076" y="4181475"/>
            <a:ext cx="3657600" cy="384175"/>
          </a:xfrm>
        </p:spPr>
        <p:txBody>
          <a:bodyPr/>
          <a:lstStyle>
            <a:lvl1pPr>
              <a:defRPr/>
            </a:lvl1pPr>
          </a:lstStyle>
          <a:p>
            <a:pPr>
              <a:defRPr/>
            </a:pPr>
            <a:endParaRPr lang="ru-RU"/>
          </a:p>
        </p:txBody>
      </p:sp>
      <p:sp>
        <p:nvSpPr>
          <p:cNvPr id="24" name="Номер слайда 28"/>
          <p:cNvSpPr>
            <a:spLocks noGrp="1"/>
          </p:cNvSpPr>
          <p:nvPr>
            <p:ph type="sldNum" sz="quarter" idx="12"/>
          </p:nvPr>
        </p:nvSpPr>
        <p:spPr bwMode="auto">
          <a:xfrm>
            <a:off x="1325563" y="4929188"/>
            <a:ext cx="609600" cy="517525"/>
          </a:xfrm>
        </p:spPr>
        <p:txBody>
          <a:bodyPr/>
          <a:lstStyle>
            <a:lvl1pPr>
              <a:defRPr/>
            </a:lvl1pPr>
          </a:lstStyle>
          <a:p>
            <a:pPr>
              <a:defRPr/>
            </a:pPr>
            <a:fld id="{4FFB6F58-8FF9-49A8-822C-DC0E456D9A87}" type="slidenum">
              <a:rPr lang="ru-RU"/>
              <a:pPr>
                <a:defRPr/>
              </a:pPr>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13"/>
          <p:cNvSpPr>
            <a:spLocks noGrp="1"/>
          </p:cNvSpPr>
          <p:nvPr>
            <p:ph type="dt" sz="half" idx="10"/>
          </p:nvPr>
        </p:nvSpPr>
        <p:spPr/>
        <p:txBody>
          <a:bodyPr/>
          <a:lstStyle>
            <a:lvl1pPr>
              <a:defRPr/>
            </a:lvl1pPr>
          </a:lstStyle>
          <a:p>
            <a:pPr>
              <a:defRPr/>
            </a:pPr>
            <a:endParaRPr lang="ru-RU"/>
          </a:p>
        </p:txBody>
      </p:sp>
      <p:sp>
        <p:nvSpPr>
          <p:cNvPr id="5" name="Нижний колонтитул 2"/>
          <p:cNvSpPr>
            <a:spLocks noGrp="1"/>
          </p:cNvSpPr>
          <p:nvPr>
            <p:ph type="ftr" sz="quarter" idx="11"/>
          </p:nvPr>
        </p:nvSpPr>
        <p:spPr/>
        <p:txBody>
          <a:bodyPr/>
          <a:lstStyle>
            <a:lvl1pPr>
              <a:defRPr/>
            </a:lvl1pPr>
          </a:lstStyle>
          <a:p>
            <a:pPr>
              <a:defRPr/>
            </a:pPr>
            <a:endParaRPr lang="ru-RU"/>
          </a:p>
        </p:txBody>
      </p:sp>
      <p:sp>
        <p:nvSpPr>
          <p:cNvPr id="6" name="Номер слайда 22"/>
          <p:cNvSpPr>
            <a:spLocks noGrp="1"/>
          </p:cNvSpPr>
          <p:nvPr>
            <p:ph type="sldNum" sz="quarter" idx="12"/>
          </p:nvPr>
        </p:nvSpPr>
        <p:spPr/>
        <p:txBody>
          <a:bodyPr/>
          <a:lstStyle>
            <a:lvl1pPr>
              <a:defRPr/>
            </a:lvl1pPr>
          </a:lstStyle>
          <a:p>
            <a:pPr>
              <a:defRPr/>
            </a:pPr>
            <a:fld id="{405C9F6A-8698-4199-B180-0C7EE95E1F3F}" type="slidenum">
              <a:rPr lang="ru-RU"/>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9"/>
            <a:ext cx="1676400" cy="5851525"/>
          </a:xfrm>
        </p:spPr>
        <p:txBody>
          <a:bodyPr vert="eaVert"/>
          <a:lstStyle/>
          <a:p>
            <a:r>
              <a:rPr lang="ru-RU" smtClean="0"/>
              <a:t>Образец заголовка</a:t>
            </a:r>
            <a:endParaRPr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13"/>
          <p:cNvSpPr>
            <a:spLocks noGrp="1"/>
          </p:cNvSpPr>
          <p:nvPr>
            <p:ph type="dt" sz="half" idx="10"/>
          </p:nvPr>
        </p:nvSpPr>
        <p:spPr/>
        <p:txBody>
          <a:bodyPr/>
          <a:lstStyle>
            <a:lvl1pPr>
              <a:defRPr/>
            </a:lvl1pPr>
          </a:lstStyle>
          <a:p>
            <a:pPr>
              <a:defRPr/>
            </a:pPr>
            <a:endParaRPr lang="ru-RU"/>
          </a:p>
        </p:txBody>
      </p:sp>
      <p:sp>
        <p:nvSpPr>
          <p:cNvPr id="5" name="Нижний колонтитул 2"/>
          <p:cNvSpPr>
            <a:spLocks noGrp="1"/>
          </p:cNvSpPr>
          <p:nvPr>
            <p:ph type="ftr" sz="quarter" idx="11"/>
          </p:nvPr>
        </p:nvSpPr>
        <p:spPr/>
        <p:txBody>
          <a:bodyPr/>
          <a:lstStyle>
            <a:lvl1pPr>
              <a:defRPr/>
            </a:lvl1pPr>
          </a:lstStyle>
          <a:p>
            <a:pPr>
              <a:defRPr/>
            </a:pPr>
            <a:endParaRPr lang="ru-RU"/>
          </a:p>
        </p:txBody>
      </p:sp>
      <p:sp>
        <p:nvSpPr>
          <p:cNvPr id="6" name="Номер слайда 22"/>
          <p:cNvSpPr>
            <a:spLocks noGrp="1"/>
          </p:cNvSpPr>
          <p:nvPr>
            <p:ph type="sldNum" sz="quarter" idx="12"/>
          </p:nvPr>
        </p:nvSpPr>
        <p:spPr/>
        <p:txBody>
          <a:bodyPr/>
          <a:lstStyle>
            <a:lvl1pPr>
              <a:defRPr/>
            </a:lvl1pPr>
          </a:lstStyle>
          <a:p>
            <a:pPr>
              <a:defRPr/>
            </a:pPr>
            <a:fld id="{26662C74-8819-4CED-AB0C-4B48BE536B48}" type="slidenum">
              <a:rPr lang="ru-RU"/>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8" name="Объект 7"/>
          <p:cNvSpPr>
            <a:spLocks noGrp="1"/>
          </p:cNvSpPr>
          <p:nvPr>
            <p:ph sz="quarter" idx="1"/>
          </p:nvPr>
        </p:nvSpPr>
        <p:spPr>
          <a:xfrm>
            <a:off x="457200" y="1600200"/>
            <a:ext cx="7467600" cy="487375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6"/>
          <p:cNvSpPr>
            <a:spLocks noGrp="1"/>
          </p:cNvSpPr>
          <p:nvPr>
            <p:ph type="dt" sz="half" idx="10"/>
          </p:nvPr>
        </p:nvSpPr>
        <p:spPr/>
        <p:txBody>
          <a:bodyPr rtlCol="0"/>
          <a:lstStyle>
            <a:lvl1pPr>
              <a:defRPr/>
            </a:lvl1pPr>
          </a:lstStyle>
          <a:p>
            <a:pPr>
              <a:defRPr/>
            </a:pPr>
            <a:endParaRPr lang="ru-RU"/>
          </a:p>
        </p:txBody>
      </p:sp>
      <p:sp>
        <p:nvSpPr>
          <p:cNvPr id="5" name="Номер слайда 8"/>
          <p:cNvSpPr>
            <a:spLocks noGrp="1"/>
          </p:cNvSpPr>
          <p:nvPr>
            <p:ph type="sldNum" sz="quarter" idx="11"/>
          </p:nvPr>
        </p:nvSpPr>
        <p:spPr/>
        <p:txBody>
          <a:bodyPr rtlCol="0"/>
          <a:lstStyle>
            <a:lvl1pPr>
              <a:defRPr/>
            </a:lvl1pPr>
          </a:lstStyle>
          <a:p>
            <a:pPr>
              <a:defRPr/>
            </a:pPr>
            <a:fld id="{57998BAD-B2F4-457B-BE1E-C760F52D132B}" type="slidenum">
              <a:rPr lang="ru-RU"/>
              <a:pPr>
                <a:defRPr/>
              </a:pPr>
              <a:t>‹#›</a:t>
            </a:fld>
            <a:endParaRPr lang="ru-RU"/>
          </a:p>
        </p:txBody>
      </p:sp>
      <p:sp>
        <p:nvSpPr>
          <p:cNvPr id="6" name="Нижний колонтитул 9"/>
          <p:cNvSpPr>
            <a:spLocks noGrp="1"/>
          </p:cNvSpPr>
          <p:nvPr>
            <p:ph type="ftr" sz="quarter" idx="12"/>
          </p:nvPr>
        </p:nvSpPr>
        <p:spPr/>
        <p:txBody>
          <a:bodyPr rtlCol="0"/>
          <a:lstStyle>
            <a:lvl1pPr>
              <a:defRPr/>
            </a:lvl1pPr>
          </a:lstStyle>
          <a:p>
            <a:pPr>
              <a:defRPr/>
            </a:pPr>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1">
        <a:schemeClr val="bg2"/>
      </p:bgRef>
    </p:bg>
    <p:spTree>
      <p:nvGrpSpPr>
        <p:cNvPr id="1" name=""/>
        <p:cNvGrpSpPr/>
        <p:nvPr/>
      </p:nvGrpSpPr>
      <p:grpSpPr>
        <a:xfrm>
          <a:off x="0" y="0"/>
          <a:ext cx="0" cy="0"/>
          <a:chOff x="0" y="0"/>
          <a:chExt cx="0" cy="0"/>
        </a:xfrm>
      </p:grpSpPr>
      <p:sp>
        <p:nvSpPr>
          <p:cNvPr id="4" name="Прямоугольник 3"/>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5" name="Прямоугольник 4"/>
          <p:cNvSpPr/>
          <p:nvPr/>
        </p:nvSpPr>
        <p:spPr bwMode="auto">
          <a:xfrm>
            <a:off x="276225" y="0"/>
            <a:ext cx="104775"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6" name="Прямоугольник 5"/>
          <p:cNvSpPr/>
          <p:nvPr/>
        </p:nvSpPr>
        <p:spPr bwMode="auto">
          <a:xfrm>
            <a:off x="990600" y="0"/>
            <a:ext cx="182563"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7" name="Прямоугольник 6"/>
          <p:cNvSpPr/>
          <p:nvPr/>
        </p:nvSpPr>
        <p:spPr bwMode="auto">
          <a:xfrm>
            <a:off x="1141413" y="0"/>
            <a:ext cx="230187"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8" name="Прямая соединительная линия 7"/>
          <p:cNvSpPr>
            <a:spLocks noChangeShapeType="1"/>
          </p:cNvSpPr>
          <p:nvPr/>
        </p:nvSpPr>
        <p:spPr bwMode="auto">
          <a:xfrm>
            <a:off x="106363"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a:lstStyle/>
          <a:p>
            <a:pPr>
              <a:defRPr/>
            </a:pPr>
            <a:endParaRPr lang="en-US"/>
          </a:p>
        </p:txBody>
      </p:sp>
      <p:sp>
        <p:nvSpPr>
          <p:cNvPr id="9" name="Прямая соединительная линия 8"/>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a:lstStyle/>
          <a:p>
            <a:pPr>
              <a:defRPr/>
            </a:pPr>
            <a:endParaRPr lang="en-US"/>
          </a:p>
        </p:txBody>
      </p:sp>
      <p:sp>
        <p:nvSpPr>
          <p:cNvPr id="10" name="Прямая соединительная линия 9"/>
          <p:cNvSpPr>
            <a:spLocks noChangeShapeType="1"/>
          </p:cNvSpPr>
          <p:nvPr/>
        </p:nvSpPr>
        <p:spPr bwMode="auto">
          <a:xfrm>
            <a:off x="854075"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a:lstStyle/>
          <a:p>
            <a:pPr>
              <a:defRPr/>
            </a:pPr>
            <a:endParaRPr lang="en-US"/>
          </a:p>
        </p:txBody>
      </p:sp>
      <p:sp>
        <p:nvSpPr>
          <p:cNvPr id="11" name="Прямая соединительная линия 10"/>
          <p:cNvSpPr>
            <a:spLocks noChangeShapeType="1"/>
          </p:cNvSpPr>
          <p:nvPr/>
        </p:nvSpPr>
        <p:spPr bwMode="auto">
          <a:xfrm>
            <a:off x="172720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a:lstStyle/>
          <a:p>
            <a:pPr>
              <a:defRPr/>
            </a:pPr>
            <a:endParaRPr lang="en-US"/>
          </a:p>
        </p:txBody>
      </p:sp>
      <p:sp>
        <p:nvSpPr>
          <p:cNvPr id="12" name="Прямая соединительная линия 11"/>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a:lstStyle/>
          <a:p>
            <a:pPr>
              <a:defRPr/>
            </a:pPr>
            <a:endParaRPr lang="en-US"/>
          </a:p>
        </p:txBody>
      </p:sp>
      <p:sp>
        <p:nvSpPr>
          <p:cNvPr id="13" name="Прямоугольник 12"/>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14" name="Овал 13"/>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15" name="Овал 14"/>
          <p:cNvSpPr/>
          <p:nvPr/>
        </p:nvSpPr>
        <p:spPr bwMode="auto">
          <a:xfrm>
            <a:off x="1323975" y="4867275"/>
            <a:ext cx="642938" cy="64135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16" name="Овал 15"/>
          <p:cNvSpPr/>
          <p:nvPr/>
        </p:nvSpPr>
        <p:spPr bwMode="auto">
          <a:xfrm>
            <a:off x="1090613" y="5500688"/>
            <a:ext cx="138112" cy="136525"/>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17" name="Овал 16"/>
          <p:cNvSpPr/>
          <p:nvPr/>
        </p:nvSpPr>
        <p:spPr bwMode="auto">
          <a:xfrm>
            <a:off x="1663700" y="5791200"/>
            <a:ext cx="274638" cy="274638"/>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18" name="Овал 17"/>
          <p:cNvSpPr/>
          <p:nvPr/>
        </p:nvSpPr>
        <p:spPr bwMode="auto">
          <a:xfrm>
            <a:off x="1879600" y="4479925"/>
            <a:ext cx="365125" cy="365125"/>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19" name="Прямая соединительная линия 18"/>
          <p:cNvSpPr>
            <a:spLocks noChangeShapeType="1"/>
          </p:cNvSpPr>
          <p:nvPr/>
        </p:nvSpPr>
        <p:spPr bwMode="auto">
          <a:xfrm>
            <a:off x="9097963"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a:defRPr/>
            </a:pPr>
            <a:endParaRPr lang="en-US"/>
          </a:p>
        </p:txBody>
      </p:sp>
      <p:sp>
        <p:nvSpPr>
          <p:cNvPr id="2" name="Заголовок 1"/>
          <p:cNvSpPr>
            <a:spLocks noGrp="1"/>
          </p:cNvSpPr>
          <p:nvPr>
            <p:ph type="title"/>
          </p:nvPr>
        </p:nvSpPr>
        <p:spPr>
          <a:xfrm>
            <a:off x="2286000" y="2895600"/>
            <a:ext cx="6172200" cy="2053590"/>
          </a:xfrm>
        </p:spPr>
        <p:txBody>
          <a:bodyPr/>
          <a:lstStyle>
            <a:lvl1pPr algn="l">
              <a:buNone/>
              <a:defRPr sz="3000" b="1" cap="small" baseline="0"/>
            </a:lvl1pPr>
          </a:lstStyle>
          <a:p>
            <a:r>
              <a:rPr lang="ru-RU" smtClean="0"/>
              <a:t>Образец заголовка</a:t>
            </a:r>
            <a:endParaRPr lang="en-US"/>
          </a:p>
        </p:txBody>
      </p:sp>
      <p:sp>
        <p:nvSpPr>
          <p:cNvPr id="3" name="Текст 2"/>
          <p:cNvSpPr>
            <a:spLocks noGrp="1"/>
          </p:cNvSpPr>
          <p:nvPr>
            <p:ph type="body" idx="1"/>
          </p:nvPr>
        </p:nvSpPr>
        <p:spPr>
          <a:xfrm>
            <a:off x="2286000" y="5010150"/>
            <a:ext cx="6172200" cy="1371600"/>
          </a:xfrm>
        </p:spPr>
        <p:txBody>
          <a:bodyPr/>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ru-RU" smtClean="0"/>
              <a:t>Образец текста</a:t>
            </a:r>
          </a:p>
        </p:txBody>
      </p:sp>
      <p:sp>
        <p:nvSpPr>
          <p:cNvPr id="20" name="Дата 3"/>
          <p:cNvSpPr>
            <a:spLocks noGrp="1"/>
          </p:cNvSpPr>
          <p:nvPr>
            <p:ph type="dt" sz="half" idx="10"/>
          </p:nvPr>
        </p:nvSpPr>
        <p:spPr bwMode="auto">
          <a:xfrm rot="5400000">
            <a:off x="7762875" y="1169988"/>
            <a:ext cx="2286000" cy="381000"/>
          </a:xfrm>
        </p:spPr>
        <p:txBody>
          <a:bodyPr/>
          <a:lstStyle>
            <a:lvl1pPr>
              <a:defRPr/>
            </a:lvl1pPr>
          </a:lstStyle>
          <a:p>
            <a:pPr>
              <a:defRPr/>
            </a:pPr>
            <a:endParaRPr lang="ru-RU"/>
          </a:p>
        </p:txBody>
      </p:sp>
      <p:sp>
        <p:nvSpPr>
          <p:cNvPr id="21" name="Нижний колонтитул 4"/>
          <p:cNvSpPr>
            <a:spLocks noGrp="1"/>
          </p:cNvSpPr>
          <p:nvPr>
            <p:ph type="ftr" sz="quarter" idx="11"/>
          </p:nvPr>
        </p:nvSpPr>
        <p:spPr bwMode="auto">
          <a:xfrm rot="5400000">
            <a:off x="7077076" y="4178300"/>
            <a:ext cx="3657600" cy="384175"/>
          </a:xfrm>
        </p:spPr>
        <p:txBody>
          <a:bodyPr/>
          <a:lstStyle>
            <a:lvl1pPr>
              <a:defRPr/>
            </a:lvl1pPr>
          </a:lstStyle>
          <a:p>
            <a:pPr>
              <a:defRPr/>
            </a:pPr>
            <a:endParaRPr lang="ru-RU"/>
          </a:p>
        </p:txBody>
      </p:sp>
      <p:sp>
        <p:nvSpPr>
          <p:cNvPr id="22" name="Номер слайда 5"/>
          <p:cNvSpPr>
            <a:spLocks noGrp="1"/>
          </p:cNvSpPr>
          <p:nvPr>
            <p:ph type="sldNum" sz="quarter" idx="12"/>
          </p:nvPr>
        </p:nvSpPr>
        <p:spPr bwMode="auto">
          <a:xfrm>
            <a:off x="1339850" y="4929188"/>
            <a:ext cx="609600" cy="517525"/>
          </a:xfrm>
        </p:spPr>
        <p:txBody>
          <a:bodyPr/>
          <a:lstStyle>
            <a:lvl1pPr>
              <a:defRPr/>
            </a:lvl1pPr>
          </a:lstStyle>
          <a:p>
            <a:pPr>
              <a:defRPr/>
            </a:pPr>
            <a:fld id="{864E80D0-A6DD-4F44-97D9-D817CC7EC570}" type="slidenum">
              <a:rPr lang="ru-RU"/>
              <a:pPr>
                <a:defRPr/>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9" name="Объект 8"/>
          <p:cNvSpPr>
            <a:spLocks noGrp="1"/>
          </p:cNvSpPr>
          <p:nvPr>
            <p:ph sz="quarter" idx="1"/>
          </p:nvPr>
        </p:nvSpPr>
        <p:spPr>
          <a:xfrm>
            <a:off x="457200" y="1600200"/>
            <a:ext cx="3657600" cy="45720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1" name="Объект 10"/>
          <p:cNvSpPr>
            <a:spLocks noGrp="1"/>
          </p:cNvSpPr>
          <p:nvPr>
            <p:ph sz="quarter" idx="2"/>
          </p:nvPr>
        </p:nvSpPr>
        <p:spPr>
          <a:xfrm>
            <a:off x="4270248" y="1600200"/>
            <a:ext cx="3657600" cy="45720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13"/>
          <p:cNvSpPr>
            <a:spLocks noGrp="1"/>
          </p:cNvSpPr>
          <p:nvPr>
            <p:ph type="dt" sz="half" idx="10"/>
          </p:nvPr>
        </p:nvSpPr>
        <p:spPr/>
        <p:txBody>
          <a:bodyPr/>
          <a:lstStyle>
            <a:lvl1pPr>
              <a:defRPr/>
            </a:lvl1pPr>
          </a:lstStyle>
          <a:p>
            <a:pPr>
              <a:defRPr/>
            </a:pPr>
            <a:endParaRPr lang="ru-RU"/>
          </a:p>
        </p:txBody>
      </p:sp>
      <p:sp>
        <p:nvSpPr>
          <p:cNvPr id="6" name="Нижний колонтитул 2"/>
          <p:cNvSpPr>
            <a:spLocks noGrp="1"/>
          </p:cNvSpPr>
          <p:nvPr>
            <p:ph type="ftr" sz="quarter" idx="11"/>
          </p:nvPr>
        </p:nvSpPr>
        <p:spPr/>
        <p:txBody>
          <a:bodyPr/>
          <a:lstStyle>
            <a:lvl1pPr>
              <a:defRPr/>
            </a:lvl1pPr>
          </a:lstStyle>
          <a:p>
            <a:pPr>
              <a:defRPr/>
            </a:pPr>
            <a:endParaRPr lang="ru-RU"/>
          </a:p>
        </p:txBody>
      </p:sp>
      <p:sp>
        <p:nvSpPr>
          <p:cNvPr id="7" name="Номер слайда 22"/>
          <p:cNvSpPr>
            <a:spLocks noGrp="1"/>
          </p:cNvSpPr>
          <p:nvPr>
            <p:ph type="sldNum" sz="quarter" idx="12"/>
          </p:nvPr>
        </p:nvSpPr>
        <p:spPr/>
        <p:txBody>
          <a:bodyPr/>
          <a:lstStyle>
            <a:lvl1pPr>
              <a:defRPr/>
            </a:lvl1pPr>
          </a:lstStyle>
          <a:p>
            <a:pPr>
              <a:defRPr/>
            </a:pPr>
            <a:fld id="{CCD7F208-9A6D-49E1-9A23-7FB218F4E9AB}" type="slidenum">
              <a:rPr lang="ru-RU"/>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7543800" cy="1143000"/>
          </a:xfrm>
        </p:spPr>
        <p:txBody>
          <a:bodyPr/>
          <a:lstStyle>
            <a:lvl1pPr>
              <a:defRPr/>
            </a:lvl1pPr>
          </a:lstStyle>
          <a:p>
            <a:r>
              <a:rPr lang="ru-RU" smtClean="0"/>
              <a:t>Образец заголовка</a:t>
            </a:r>
            <a:endParaRPr lang="en-US"/>
          </a:p>
        </p:txBody>
      </p:sp>
      <p:sp>
        <p:nvSpPr>
          <p:cNvPr id="11" name="Объект 10"/>
          <p:cNvSpPr>
            <a:spLocks noGrp="1"/>
          </p:cNvSpPr>
          <p:nvPr>
            <p:ph sz="quarter" idx="2"/>
          </p:nvPr>
        </p:nvSpPr>
        <p:spPr>
          <a:xfrm>
            <a:off x="457200" y="2362200"/>
            <a:ext cx="3657600" cy="3886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3" name="Объект 12"/>
          <p:cNvSpPr>
            <a:spLocks noGrp="1"/>
          </p:cNvSpPr>
          <p:nvPr>
            <p:ph sz="quarter" idx="4"/>
          </p:nvPr>
        </p:nvSpPr>
        <p:spPr>
          <a:xfrm>
            <a:off x="4371975" y="2362200"/>
            <a:ext cx="3657600" cy="3886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2" name="Текст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a:r>
              <a:rPr lang="ru-RU" smtClean="0"/>
              <a:t>Образец текста</a:t>
            </a:r>
          </a:p>
        </p:txBody>
      </p:sp>
      <p:sp>
        <p:nvSpPr>
          <p:cNvPr id="14" name="Текст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a:r>
              <a:rPr lang="ru-RU" smtClean="0"/>
              <a:t>Образец текста</a:t>
            </a:r>
          </a:p>
        </p:txBody>
      </p:sp>
      <p:sp>
        <p:nvSpPr>
          <p:cNvPr id="7" name="Дата 13"/>
          <p:cNvSpPr>
            <a:spLocks noGrp="1"/>
          </p:cNvSpPr>
          <p:nvPr>
            <p:ph type="dt" sz="half" idx="10"/>
          </p:nvPr>
        </p:nvSpPr>
        <p:spPr/>
        <p:txBody>
          <a:bodyPr/>
          <a:lstStyle>
            <a:lvl1pPr>
              <a:defRPr/>
            </a:lvl1pPr>
          </a:lstStyle>
          <a:p>
            <a:pPr>
              <a:defRPr/>
            </a:pPr>
            <a:endParaRPr lang="ru-RU"/>
          </a:p>
        </p:txBody>
      </p:sp>
      <p:sp>
        <p:nvSpPr>
          <p:cNvPr id="8" name="Нижний колонтитул 2"/>
          <p:cNvSpPr>
            <a:spLocks noGrp="1"/>
          </p:cNvSpPr>
          <p:nvPr>
            <p:ph type="ftr" sz="quarter" idx="11"/>
          </p:nvPr>
        </p:nvSpPr>
        <p:spPr/>
        <p:txBody>
          <a:bodyPr/>
          <a:lstStyle>
            <a:lvl1pPr>
              <a:defRPr/>
            </a:lvl1pPr>
          </a:lstStyle>
          <a:p>
            <a:pPr>
              <a:defRPr/>
            </a:pPr>
            <a:endParaRPr lang="ru-RU"/>
          </a:p>
        </p:txBody>
      </p:sp>
      <p:sp>
        <p:nvSpPr>
          <p:cNvPr id="9" name="Номер слайда 22"/>
          <p:cNvSpPr>
            <a:spLocks noGrp="1"/>
          </p:cNvSpPr>
          <p:nvPr>
            <p:ph type="sldNum" sz="quarter" idx="12"/>
          </p:nvPr>
        </p:nvSpPr>
        <p:spPr/>
        <p:txBody>
          <a:bodyPr/>
          <a:lstStyle>
            <a:lvl1pPr>
              <a:defRPr/>
            </a:lvl1pPr>
          </a:lstStyle>
          <a:p>
            <a:pPr>
              <a:defRPr/>
            </a:pPr>
            <a:fld id="{B3E729B8-C965-4988-BB7F-9D8423775D90}" type="slidenum">
              <a:rPr lang="ru-RU"/>
              <a:pPr>
                <a:defRPr/>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Дата 5"/>
          <p:cNvSpPr>
            <a:spLocks noGrp="1"/>
          </p:cNvSpPr>
          <p:nvPr>
            <p:ph type="dt" sz="half" idx="10"/>
          </p:nvPr>
        </p:nvSpPr>
        <p:spPr/>
        <p:txBody>
          <a:bodyPr rtlCol="0"/>
          <a:lstStyle>
            <a:lvl1pPr>
              <a:defRPr/>
            </a:lvl1pPr>
          </a:lstStyle>
          <a:p>
            <a:pPr>
              <a:defRPr/>
            </a:pPr>
            <a:endParaRPr lang="ru-RU"/>
          </a:p>
        </p:txBody>
      </p:sp>
      <p:sp>
        <p:nvSpPr>
          <p:cNvPr id="4" name="Номер слайда 6"/>
          <p:cNvSpPr>
            <a:spLocks noGrp="1"/>
          </p:cNvSpPr>
          <p:nvPr>
            <p:ph type="sldNum" sz="quarter" idx="11"/>
          </p:nvPr>
        </p:nvSpPr>
        <p:spPr/>
        <p:txBody>
          <a:bodyPr rtlCol="0"/>
          <a:lstStyle>
            <a:lvl1pPr>
              <a:defRPr/>
            </a:lvl1pPr>
          </a:lstStyle>
          <a:p>
            <a:pPr>
              <a:defRPr/>
            </a:pPr>
            <a:fld id="{374DA5D9-3E2A-4805-848A-73AC173C822D}" type="slidenum">
              <a:rPr lang="ru-RU"/>
              <a:pPr>
                <a:defRPr/>
              </a:pPr>
              <a:t>‹#›</a:t>
            </a:fld>
            <a:endParaRPr lang="ru-RU"/>
          </a:p>
        </p:txBody>
      </p:sp>
      <p:sp>
        <p:nvSpPr>
          <p:cNvPr id="5" name="Нижний колонтитул 7"/>
          <p:cNvSpPr>
            <a:spLocks noGrp="1"/>
          </p:cNvSpPr>
          <p:nvPr>
            <p:ph type="ftr" sz="quarter" idx="12"/>
          </p:nvPr>
        </p:nvSpPr>
        <p:spPr/>
        <p:txBody>
          <a:bodyPr rtlCol="0"/>
          <a:lstStyle>
            <a:lvl1pPr>
              <a:defRPr/>
            </a:lvl1pPr>
          </a:lstStyle>
          <a:p>
            <a:pPr>
              <a:defRPr/>
            </a:pPr>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3"/>
          <p:cNvSpPr>
            <a:spLocks noGrp="1"/>
          </p:cNvSpPr>
          <p:nvPr>
            <p:ph type="dt" sz="half" idx="10"/>
          </p:nvPr>
        </p:nvSpPr>
        <p:spPr/>
        <p:txBody>
          <a:bodyPr/>
          <a:lstStyle>
            <a:lvl1pPr>
              <a:defRPr/>
            </a:lvl1pPr>
          </a:lstStyle>
          <a:p>
            <a:pPr>
              <a:defRPr/>
            </a:pPr>
            <a:endParaRPr lang="ru-RU"/>
          </a:p>
        </p:txBody>
      </p:sp>
      <p:sp>
        <p:nvSpPr>
          <p:cNvPr id="3" name="Нижний колонтитул 2"/>
          <p:cNvSpPr>
            <a:spLocks noGrp="1"/>
          </p:cNvSpPr>
          <p:nvPr>
            <p:ph type="ftr" sz="quarter" idx="11"/>
          </p:nvPr>
        </p:nvSpPr>
        <p:spPr/>
        <p:txBody>
          <a:bodyPr/>
          <a:lstStyle>
            <a:lvl1pPr>
              <a:defRPr/>
            </a:lvl1pPr>
          </a:lstStyle>
          <a:p>
            <a:pPr>
              <a:defRPr/>
            </a:pPr>
            <a:endParaRPr lang="ru-RU"/>
          </a:p>
        </p:txBody>
      </p:sp>
      <p:sp>
        <p:nvSpPr>
          <p:cNvPr id="4" name="Номер слайда 22"/>
          <p:cNvSpPr>
            <a:spLocks noGrp="1"/>
          </p:cNvSpPr>
          <p:nvPr>
            <p:ph type="sldNum" sz="quarter" idx="12"/>
          </p:nvPr>
        </p:nvSpPr>
        <p:spPr/>
        <p:txBody>
          <a:bodyPr/>
          <a:lstStyle>
            <a:lvl1pPr>
              <a:defRPr/>
            </a:lvl1pPr>
          </a:lstStyle>
          <a:p>
            <a:pPr>
              <a:defRPr/>
            </a:pPr>
            <a:fld id="{7043DD11-F0D7-422F-BA35-D0F395E85EC1}" type="slidenum">
              <a:rPr lang="ru-RU"/>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5" name="Прямая соединительная линия 4"/>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a:lstStyle/>
          <a:p>
            <a:pPr>
              <a:defRPr/>
            </a:pPr>
            <a:endParaRPr lang="en-US" dirty="0"/>
          </a:p>
        </p:txBody>
      </p:sp>
      <p:sp>
        <p:nvSpPr>
          <p:cNvPr id="6" name="Прямая соединительная линия 5"/>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a:defRPr/>
            </a:pPr>
            <a:endParaRPr lang="en-US" dirty="0"/>
          </a:p>
        </p:txBody>
      </p:sp>
      <p:sp>
        <p:nvSpPr>
          <p:cNvPr id="7" name="Прямая соединительная линия 17"/>
          <p:cNvSpPr>
            <a:spLocks noChangeShapeType="1"/>
          </p:cNvSpPr>
          <p:nvPr/>
        </p:nvSpPr>
        <p:spPr bwMode="auto">
          <a:xfrm>
            <a:off x="6192838" y="0"/>
            <a:ext cx="0" cy="6858000"/>
          </a:xfrm>
          <a:prstGeom prst="line">
            <a:avLst/>
          </a:prstGeom>
          <a:noFill/>
          <a:ln w="12700" algn="ctr">
            <a:solidFill>
              <a:schemeClr val="accent1"/>
            </a:solidFill>
            <a:round/>
            <a:headEnd/>
            <a:tailEnd/>
          </a:ln>
        </p:spPr>
        <p:txBody>
          <a:bodyPr/>
          <a:lstStyle/>
          <a:p>
            <a:endParaRPr lang="ru-RU"/>
          </a:p>
        </p:txBody>
      </p:sp>
      <p:sp>
        <p:nvSpPr>
          <p:cNvPr id="8" name="Прямая соединительная линия 18"/>
          <p:cNvSpPr>
            <a:spLocks noChangeShapeType="1"/>
          </p:cNvSpPr>
          <p:nvPr/>
        </p:nvSpPr>
        <p:spPr bwMode="auto">
          <a:xfrm>
            <a:off x="8991600" y="0"/>
            <a:ext cx="0" cy="6858000"/>
          </a:xfrm>
          <a:prstGeom prst="line">
            <a:avLst/>
          </a:prstGeom>
          <a:noFill/>
          <a:ln w="19050" algn="ctr">
            <a:solidFill>
              <a:schemeClr val="accent1"/>
            </a:solidFill>
            <a:round/>
            <a:headEnd/>
            <a:tailEnd/>
          </a:ln>
        </p:spPr>
        <p:txBody>
          <a:bodyPr/>
          <a:lstStyle/>
          <a:p>
            <a:endParaRPr lang="ru-RU"/>
          </a:p>
        </p:txBody>
      </p:sp>
      <p:sp>
        <p:nvSpPr>
          <p:cNvPr id="9" name="Прямоугольник 8"/>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10" name="Прямая соединительная линия 20"/>
          <p:cNvSpPr>
            <a:spLocks noChangeShapeType="1"/>
          </p:cNvSpPr>
          <p:nvPr/>
        </p:nvSpPr>
        <p:spPr bwMode="auto">
          <a:xfrm>
            <a:off x="8915400" y="0"/>
            <a:ext cx="0" cy="6858000"/>
          </a:xfrm>
          <a:prstGeom prst="line">
            <a:avLst/>
          </a:prstGeom>
          <a:noFill/>
          <a:ln w="9525" algn="ctr">
            <a:solidFill>
              <a:schemeClr val="accent1"/>
            </a:solidFill>
            <a:round/>
            <a:headEnd/>
            <a:tailEnd/>
          </a:ln>
        </p:spPr>
        <p:txBody>
          <a:bodyPr/>
          <a:lstStyle/>
          <a:p>
            <a:endParaRPr lang="ru-RU"/>
          </a:p>
        </p:txBody>
      </p:sp>
      <p:sp>
        <p:nvSpPr>
          <p:cNvPr id="11" name="Овал 10"/>
          <p:cNvSpPr/>
          <p:nvPr/>
        </p:nvSpPr>
        <p:spPr>
          <a:xfrm>
            <a:off x="8156575" y="5715000"/>
            <a:ext cx="549275"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2" name="Заголовок 1"/>
          <p:cNvSpPr>
            <a:spLocks noGrp="1"/>
          </p:cNvSpPr>
          <p:nvPr>
            <p:ph type="title"/>
          </p:nvPr>
        </p:nvSpPr>
        <p:spPr>
          <a:xfrm rot="5400000">
            <a:off x="3371850" y="3200400"/>
            <a:ext cx="6309360" cy="457200"/>
          </a:xfrm>
        </p:spPr>
        <p:txBody>
          <a:bodyPr/>
          <a:lstStyle>
            <a:lvl1pPr algn="l">
              <a:buNone/>
              <a:defRPr sz="2000" b="1" cap="small" baseline="0"/>
            </a:lvl1pPr>
          </a:lstStyle>
          <a:p>
            <a:r>
              <a:rPr lang="ru-RU" smtClean="0"/>
              <a:t>Образец заголовка</a:t>
            </a:r>
            <a:endParaRPr lang="en-US"/>
          </a:p>
        </p:txBody>
      </p:sp>
      <p:sp>
        <p:nvSpPr>
          <p:cNvPr id="3" name="Текст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a:r>
              <a:rPr lang="ru-RU" smtClean="0"/>
              <a:t>Образец текста</a:t>
            </a:r>
          </a:p>
        </p:txBody>
      </p:sp>
      <p:sp>
        <p:nvSpPr>
          <p:cNvPr id="18" name="Объект 17"/>
          <p:cNvSpPr>
            <a:spLocks noGrp="1"/>
          </p:cNvSpPr>
          <p:nvPr>
            <p:ph sz="quarter" idx="1"/>
          </p:nvPr>
        </p:nvSpPr>
        <p:spPr>
          <a:xfrm>
            <a:off x="304800" y="274320"/>
            <a:ext cx="5638800" cy="632764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2" name="Дата 20"/>
          <p:cNvSpPr>
            <a:spLocks noGrp="1"/>
          </p:cNvSpPr>
          <p:nvPr>
            <p:ph type="dt" sz="half" idx="10"/>
          </p:nvPr>
        </p:nvSpPr>
        <p:spPr/>
        <p:txBody>
          <a:bodyPr rtlCol="0"/>
          <a:lstStyle>
            <a:lvl1pPr>
              <a:defRPr/>
            </a:lvl1pPr>
          </a:lstStyle>
          <a:p>
            <a:pPr>
              <a:defRPr/>
            </a:pPr>
            <a:endParaRPr lang="ru-RU"/>
          </a:p>
        </p:txBody>
      </p:sp>
      <p:sp>
        <p:nvSpPr>
          <p:cNvPr id="13" name="Номер слайда 21"/>
          <p:cNvSpPr>
            <a:spLocks noGrp="1"/>
          </p:cNvSpPr>
          <p:nvPr>
            <p:ph type="sldNum" sz="quarter" idx="11"/>
          </p:nvPr>
        </p:nvSpPr>
        <p:spPr/>
        <p:txBody>
          <a:bodyPr rtlCol="0"/>
          <a:lstStyle>
            <a:lvl1pPr>
              <a:defRPr/>
            </a:lvl1pPr>
          </a:lstStyle>
          <a:p>
            <a:pPr>
              <a:defRPr/>
            </a:pPr>
            <a:fld id="{751BFC02-8645-41E6-B107-CA7CAC8E8376}" type="slidenum">
              <a:rPr lang="ru-RU"/>
              <a:pPr>
                <a:defRPr/>
              </a:pPr>
              <a:t>‹#›</a:t>
            </a:fld>
            <a:endParaRPr lang="ru-RU"/>
          </a:p>
        </p:txBody>
      </p:sp>
      <p:sp>
        <p:nvSpPr>
          <p:cNvPr id="14" name="Нижний колонтитул 22"/>
          <p:cNvSpPr>
            <a:spLocks noGrp="1"/>
          </p:cNvSpPr>
          <p:nvPr>
            <p:ph type="ftr" sz="quarter" idx="12"/>
          </p:nvPr>
        </p:nvSpPr>
        <p:spPr/>
        <p:txBody>
          <a:bodyPr rtlCol="0"/>
          <a:lstStyle>
            <a:lvl1pPr>
              <a:defRPr/>
            </a:lvl1pPr>
          </a:lstStyle>
          <a:p>
            <a:pPr>
              <a:defRPr/>
            </a:pPr>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5" name="Прямая соединительная линия 4"/>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a:defRPr/>
            </a:pPr>
            <a:endParaRPr lang="en-US"/>
          </a:p>
        </p:txBody>
      </p:sp>
      <p:sp>
        <p:nvSpPr>
          <p:cNvPr id="6" name="Овал 5"/>
          <p:cNvSpPr/>
          <p:nvPr/>
        </p:nvSpPr>
        <p:spPr>
          <a:xfrm>
            <a:off x="8156575" y="5715000"/>
            <a:ext cx="549275"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7" name="Прямая соединительная линия 17"/>
          <p:cNvSpPr>
            <a:spLocks noChangeShapeType="1"/>
          </p:cNvSpPr>
          <p:nvPr/>
        </p:nvSpPr>
        <p:spPr bwMode="auto">
          <a:xfrm>
            <a:off x="8991600" y="0"/>
            <a:ext cx="0" cy="6858000"/>
          </a:xfrm>
          <a:prstGeom prst="line">
            <a:avLst/>
          </a:prstGeom>
          <a:noFill/>
          <a:ln w="9525" algn="ctr">
            <a:solidFill>
              <a:schemeClr val="tx1"/>
            </a:solidFill>
            <a:round/>
            <a:headEnd/>
            <a:tailEnd/>
          </a:ln>
        </p:spPr>
        <p:txBody>
          <a:bodyPr/>
          <a:lstStyle/>
          <a:p>
            <a:endParaRPr lang="ru-RU"/>
          </a:p>
        </p:txBody>
      </p:sp>
      <p:sp>
        <p:nvSpPr>
          <p:cNvPr id="8" name="Прямоугольник 7"/>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9" name="Прямая соединительная линия 19"/>
          <p:cNvSpPr>
            <a:spLocks noChangeShapeType="1"/>
          </p:cNvSpPr>
          <p:nvPr/>
        </p:nvSpPr>
        <p:spPr bwMode="auto">
          <a:xfrm>
            <a:off x="8915400" y="0"/>
            <a:ext cx="0" cy="6858000"/>
          </a:xfrm>
          <a:prstGeom prst="line">
            <a:avLst/>
          </a:prstGeom>
          <a:noFill/>
          <a:ln w="9525" algn="ctr">
            <a:solidFill>
              <a:schemeClr val="accent1"/>
            </a:solidFill>
            <a:round/>
            <a:headEnd/>
            <a:tailEnd/>
          </a:ln>
        </p:spPr>
        <p:txBody>
          <a:bodyPr/>
          <a:lstStyle/>
          <a:p>
            <a:endParaRPr lang="ru-RU"/>
          </a:p>
        </p:txBody>
      </p:sp>
      <p:sp>
        <p:nvSpPr>
          <p:cNvPr id="10" name="Прямая соединительная линия 9"/>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a:defRPr/>
            </a:pPr>
            <a:endParaRPr lang="en-US" dirty="0"/>
          </a:p>
        </p:txBody>
      </p:sp>
      <p:sp>
        <p:nvSpPr>
          <p:cNvPr id="11" name="Прямая соединительная линия 23"/>
          <p:cNvSpPr>
            <a:spLocks noChangeShapeType="1"/>
          </p:cNvSpPr>
          <p:nvPr/>
        </p:nvSpPr>
        <p:spPr bwMode="auto">
          <a:xfrm>
            <a:off x="6192838" y="0"/>
            <a:ext cx="0" cy="6858000"/>
          </a:xfrm>
          <a:prstGeom prst="line">
            <a:avLst/>
          </a:prstGeom>
          <a:noFill/>
          <a:ln w="12700" algn="ctr">
            <a:solidFill>
              <a:schemeClr val="accent1"/>
            </a:solidFill>
            <a:round/>
            <a:headEnd/>
            <a:tailEnd/>
          </a:ln>
        </p:spPr>
        <p:txBody>
          <a:bodyPr/>
          <a:lstStyle/>
          <a:p>
            <a:endParaRPr lang="ru-RU"/>
          </a:p>
        </p:txBody>
      </p:sp>
      <p:sp>
        <p:nvSpPr>
          <p:cNvPr id="2" name="Заголовок 1"/>
          <p:cNvSpPr>
            <a:spLocks noGrp="1"/>
          </p:cNvSpPr>
          <p:nvPr>
            <p:ph type="title"/>
          </p:nvPr>
        </p:nvSpPr>
        <p:spPr>
          <a:xfrm rot="5400000">
            <a:off x="3350133" y="3200400"/>
            <a:ext cx="6309360" cy="457200"/>
          </a:xfrm>
        </p:spPr>
        <p:txBody>
          <a:bodyPr/>
          <a:lstStyle>
            <a:lvl1pPr algn="l">
              <a:buNone/>
              <a:defRPr sz="2000" b="1"/>
            </a:lvl1pPr>
          </a:lstStyle>
          <a:p>
            <a:r>
              <a:rPr lang="ru-RU" smtClean="0"/>
              <a:t>Образец заголовка</a:t>
            </a:r>
            <a:endParaRPr lang="en-US"/>
          </a:p>
        </p:txBody>
      </p:sp>
      <p:sp>
        <p:nvSpPr>
          <p:cNvPr id="3" name="Рисунок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ormAutofit/>
          </a:bodyPr>
          <a:lstStyle>
            <a:lvl1pPr marL="0" indent="0">
              <a:buNone/>
              <a:defRPr sz="3200"/>
            </a:lvl1pPr>
          </a:lstStyle>
          <a:p>
            <a:pPr lvl="0"/>
            <a:r>
              <a:rPr lang="ru-RU" noProof="0" smtClean="0"/>
              <a:t>Вставка рисунка</a:t>
            </a:r>
            <a:endParaRPr lang="en-US" noProof="0" dirty="0"/>
          </a:p>
        </p:txBody>
      </p:sp>
      <p:sp>
        <p:nvSpPr>
          <p:cNvPr id="4" name="Текст 3"/>
          <p:cNvSpPr>
            <a:spLocks noGrp="1"/>
          </p:cNvSpPr>
          <p:nvPr>
            <p:ph type="body" sz="half" idx="2"/>
          </p:nvPr>
        </p:nvSpPr>
        <p:spPr>
          <a:xfrm>
            <a:off x="6765798" y="264795"/>
            <a:ext cx="1524000" cy="4956048"/>
          </a:xfrm>
        </p:spPr>
        <p:txBody>
          <a:bodyPr rot="0" spcFirstLastPara="0" vertOverflow="overflow" horzOverflow="overflow" spcCol="274320" rtlCol="0" fromWordArt="0" forceAA="0">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a:r>
              <a:rPr lang="ru-RU" smtClean="0"/>
              <a:t>Образец текста</a:t>
            </a:r>
          </a:p>
        </p:txBody>
      </p:sp>
      <p:sp>
        <p:nvSpPr>
          <p:cNvPr id="12" name="Дата 16"/>
          <p:cNvSpPr>
            <a:spLocks noGrp="1"/>
          </p:cNvSpPr>
          <p:nvPr>
            <p:ph type="dt" sz="half" idx="10"/>
          </p:nvPr>
        </p:nvSpPr>
        <p:spPr/>
        <p:txBody>
          <a:bodyPr rtlCol="0"/>
          <a:lstStyle>
            <a:lvl1pPr>
              <a:defRPr/>
            </a:lvl1pPr>
          </a:lstStyle>
          <a:p>
            <a:pPr>
              <a:defRPr/>
            </a:pPr>
            <a:endParaRPr lang="ru-RU"/>
          </a:p>
        </p:txBody>
      </p:sp>
      <p:sp>
        <p:nvSpPr>
          <p:cNvPr id="13" name="Номер слайда 17"/>
          <p:cNvSpPr>
            <a:spLocks noGrp="1"/>
          </p:cNvSpPr>
          <p:nvPr>
            <p:ph type="sldNum" sz="quarter" idx="11"/>
          </p:nvPr>
        </p:nvSpPr>
        <p:spPr/>
        <p:txBody>
          <a:bodyPr rtlCol="0"/>
          <a:lstStyle>
            <a:lvl1pPr>
              <a:defRPr/>
            </a:lvl1pPr>
          </a:lstStyle>
          <a:p>
            <a:pPr>
              <a:defRPr/>
            </a:pPr>
            <a:fld id="{01BA2A8D-A97D-4369-8174-0BDC20C02945}" type="slidenum">
              <a:rPr lang="ru-RU"/>
              <a:pPr>
                <a:defRPr/>
              </a:pPr>
              <a:t>‹#›</a:t>
            </a:fld>
            <a:endParaRPr lang="ru-RU"/>
          </a:p>
        </p:txBody>
      </p:sp>
      <p:sp>
        <p:nvSpPr>
          <p:cNvPr id="14" name="Нижний колонтитул 20"/>
          <p:cNvSpPr>
            <a:spLocks noGrp="1"/>
          </p:cNvSpPr>
          <p:nvPr>
            <p:ph type="ftr" sz="quarter" idx="12"/>
          </p:nvPr>
        </p:nvSpPr>
        <p:spPr/>
        <p:txBody>
          <a:bodyPr rtlCol="0"/>
          <a:lstStyle>
            <a:lvl1pPr>
              <a:defRPr/>
            </a:lvl1pPr>
          </a:lstStyle>
          <a:p>
            <a:pPr>
              <a:defRPr/>
            </a:pPr>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Прямая соединительная линия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a:lstStyle/>
          <a:p>
            <a:pPr>
              <a:defRPr/>
            </a:pPr>
            <a:endParaRPr lang="en-US" dirty="0"/>
          </a:p>
        </p:txBody>
      </p:sp>
      <p:sp>
        <p:nvSpPr>
          <p:cNvPr id="22" name="Заголовок 21"/>
          <p:cNvSpPr>
            <a:spLocks noGrp="1"/>
          </p:cNvSpPr>
          <p:nvPr>
            <p:ph type="title"/>
          </p:nvPr>
        </p:nvSpPr>
        <p:spPr>
          <a:xfrm>
            <a:off x="457200" y="274638"/>
            <a:ext cx="7467600" cy="1143000"/>
          </a:xfrm>
          <a:prstGeom prst="rect">
            <a:avLst/>
          </a:prstGeom>
        </p:spPr>
        <p:txBody>
          <a:bodyPr vert="horz" anchor="b">
            <a:normAutofit/>
          </a:bodyPr>
          <a:lstStyle/>
          <a:p>
            <a:r>
              <a:rPr lang="ru-RU" smtClean="0"/>
              <a:t>Образец заголовка</a:t>
            </a:r>
            <a:endParaRPr lang="en-US"/>
          </a:p>
        </p:txBody>
      </p:sp>
      <p:sp>
        <p:nvSpPr>
          <p:cNvPr id="1028" name="Текст 12"/>
          <p:cNvSpPr>
            <a:spLocks noGrp="1"/>
          </p:cNvSpPr>
          <p:nvPr>
            <p:ph type="body" idx="1"/>
          </p:nvPr>
        </p:nvSpPr>
        <p:spPr bwMode="auto">
          <a:xfrm>
            <a:off x="457200" y="1600200"/>
            <a:ext cx="7467600" cy="48736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14" name="Дата 13"/>
          <p:cNvSpPr>
            <a:spLocks noGrp="1"/>
          </p:cNvSpPr>
          <p:nvPr>
            <p:ph type="dt" sz="half" idx="2"/>
          </p:nvPr>
        </p:nvSpPr>
        <p:spPr>
          <a:xfrm rot="5400000">
            <a:off x="7589045" y="1081881"/>
            <a:ext cx="2011362" cy="384175"/>
          </a:xfrm>
          <a:prstGeom prst="rect">
            <a:avLst/>
          </a:prstGeom>
        </p:spPr>
        <p:txBody>
          <a:bodyPr vert="horz" anchor="ctr" anchorCtr="0"/>
          <a:lstStyle>
            <a:lvl1pPr algn="r" eaLnBrk="1" latinLnBrk="0" hangingPunct="1">
              <a:defRPr kumimoji="0" sz="1200">
                <a:solidFill>
                  <a:schemeClr val="tx2"/>
                </a:solidFill>
              </a:defRPr>
            </a:lvl1pPr>
          </a:lstStyle>
          <a:p>
            <a:pPr>
              <a:defRPr/>
            </a:pPr>
            <a:endParaRPr lang="ru-RU"/>
          </a:p>
        </p:txBody>
      </p:sp>
      <p:sp>
        <p:nvSpPr>
          <p:cNvPr id="3" name="Нижний колонтитул 2"/>
          <p:cNvSpPr>
            <a:spLocks noGrp="1"/>
          </p:cNvSpPr>
          <p:nvPr>
            <p:ph type="ftr" sz="quarter" idx="3"/>
          </p:nvPr>
        </p:nvSpPr>
        <p:spPr>
          <a:xfrm rot="5400000">
            <a:off x="6989763" y="3736975"/>
            <a:ext cx="3200400" cy="365125"/>
          </a:xfrm>
          <a:prstGeom prst="rect">
            <a:avLst/>
          </a:prstGeom>
        </p:spPr>
        <p:txBody>
          <a:bodyPr vert="horz" anchor="ctr" anchorCtr="0"/>
          <a:lstStyle>
            <a:lvl1pPr algn="l" eaLnBrk="1" latinLnBrk="0" hangingPunct="1">
              <a:defRPr kumimoji="0" sz="1200">
                <a:solidFill>
                  <a:schemeClr val="tx2"/>
                </a:solidFill>
              </a:defRPr>
            </a:lvl1pPr>
          </a:lstStyle>
          <a:p>
            <a:pPr>
              <a:defRPr/>
            </a:pPr>
            <a:endParaRPr lang="ru-RU"/>
          </a:p>
        </p:txBody>
      </p:sp>
      <p:sp>
        <p:nvSpPr>
          <p:cNvPr id="7" name="Прямая соединительная линия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a:defRPr/>
            </a:pPr>
            <a:endParaRPr lang="en-US"/>
          </a:p>
        </p:txBody>
      </p:sp>
      <p:sp>
        <p:nvSpPr>
          <p:cNvPr id="1032" name="Прямая соединительная линия 8"/>
          <p:cNvSpPr>
            <a:spLocks noChangeShapeType="1"/>
          </p:cNvSpPr>
          <p:nvPr/>
        </p:nvSpPr>
        <p:spPr bwMode="auto">
          <a:xfrm>
            <a:off x="8991600" y="0"/>
            <a:ext cx="0" cy="6858000"/>
          </a:xfrm>
          <a:prstGeom prst="line">
            <a:avLst/>
          </a:prstGeom>
          <a:noFill/>
          <a:ln w="19050" algn="ctr">
            <a:solidFill>
              <a:schemeClr val="accent1"/>
            </a:solidFill>
            <a:round/>
            <a:headEnd/>
            <a:tailEnd/>
          </a:ln>
        </p:spPr>
        <p:txBody>
          <a:bodyPr/>
          <a:lstStyle/>
          <a:p>
            <a:endParaRPr lang="ru-RU"/>
          </a:p>
        </p:txBody>
      </p:sp>
      <p:sp>
        <p:nvSpPr>
          <p:cNvPr id="10" name="Прямоугольник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1034" name="Прямая соединительная линия 10"/>
          <p:cNvSpPr>
            <a:spLocks noChangeShapeType="1"/>
          </p:cNvSpPr>
          <p:nvPr/>
        </p:nvSpPr>
        <p:spPr bwMode="auto">
          <a:xfrm>
            <a:off x="8915400" y="0"/>
            <a:ext cx="0" cy="6858000"/>
          </a:xfrm>
          <a:prstGeom prst="line">
            <a:avLst/>
          </a:prstGeom>
          <a:noFill/>
          <a:ln w="9525" algn="ctr">
            <a:solidFill>
              <a:schemeClr val="accent1"/>
            </a:solidFill>
            <a:round/>
            <a:headEnd/>
            <a:tailEnd/>
          </a:ln>
        </p:spPr>
        <p:txBody>
          <a:bodyPr/>
          <a:lstStyle/>
          <a:p>
            <a:endParaRPr lang="ru-RU"/>
          </a:p>
        </p:txBody>
      </p:sp>
      <p:sp>
        <p:nvSpPr>
          <p:cNvPr id="12" name="Овал 11"/>
          <p:cNvSpPr/>
          <p:nvPr/>
        </p:nvSpPr>
        <p:spPr>
          <a:xfrm>
            <a:off x="8156575" y="5715000"/>
            <a:ext cx="549275"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23" name="Номер слайда 22"/>
          <p:cNvSpPr>
            <a:spLocks noGrp="1"/>
          </p:cNvSpPr>
          <p:nvPr>
            <p:ph type="sldNum" sz="quarter" idx="4"/>
          </p:nvPr>
        </p:nvSpPr>
        <p:spPr>
          <a:xfrm>
            <a:off x="8129588" y="5734050"/>
            <a:ext cx="609600" cy="520700"/>
          </a:xfrm>
          <a:prstGeom prst="rect">
            <a:avLst/>
          </a:prstGeom>
        </p:spPr>
        <p:txBody>
          <a:bodyPr vert="horz" anchor="ctr"/>
          <a:lstStyle>
            <a:lvl1pPr algn="ctr" eaLnBrk="1" latinLnBrk="0" hangingPunct="1">
              <a:defRPr kumimoji="0" sz="1400" b="1" smtClean="0">
                <a:solidFill>
                  <a:srgbClr val="FFFFFF"/>
                </a:solidFill>
              </a:defRPr>
            </a:lvl1pPr>
          </a:lstStyle>
          <a:p>
            <a:pPr>
              <a:defRPr/>
            </a:pPr>
            <a:fld id="{1E23DA5C-37A3-4AC1-A65A-CC4E383F8D5E}"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804" r:id="rId1"/>
    <p:sldLayoutId id="2147483805" r:id="rId2"/>
    <p:sldLayoutId id="2147483806" r:id="rId3"/>
    <p:sldLayoutId id="2147483799" r:id="rId4"/>
    <p:sldLayoutId id="2147483800" r:id="rId5"/>
    <p:sldLayoutId id="2147483807" r:id="rId6"/>
    <p:sldLayoutId id="2147483801" r:id="rId7"/>
    <p:sldLayoutId id="2147483808" r:id="rId8"/>
    <p:sldLayoutId id="2147483809" r:id="rId9"/>
    <p:sldLayoutId id="2147483802" r:id="rId10"/>
    <p:sldLayoutId id="2147483803" r:id="rId11"/>
  </p:sldLayoutIdLst>
  <p:txStyles>
    <p:titleStyle>
      <a:lvl1pPr algn="l" rtl="0" fontAlgn="base">
        <a:spcBef>
          <a:spcPct val="0"/>
        </a:spcBef>
        <a:spcAft>
          <a:spcPct val="0"/>
        </a:spcAft>
        <a:defRPr sz="3000" kern="1200" cap="small">
          <a:solidFill>
            <a:schemeClr val="tx2"/>
          </a:solidFill>
          <a:latin typeface="+mj-lt"/>
          <a:ea typeface="+mj-ea"/>
          <a:cs typeface="+mj-cs"/>
        </a:defRPr>
      </a:lvl1pPr>
      <a:lvl2pPr algn="l" rtl="0" fontAlgn="base">
        <a:spcBef>
          <a:spcPct val="0"/>
        </a:spcBef>
        <a:spcAft>
          <a:spcPct val="0"/>
        </a:spcAft>
        <a:defRPr sz="3000">
          <a:solidFill>
            <a:schemeClr val="tx2"/>
          </a:solidFill>
          <a:latin typeface="Century Schoolbook" pitchFamily="18" charset="0"/>
        </a:defRPr>
      </a:lvl2pPr>
      <a:lvl3pPr algn="l" rtl="0" fontAlgn="base">
        <a:spcBef>
          <a:spcPct val="0"/>
        </a:spcBef>
        <a:spcAft>
          <a:spcPct val="0"/>
        </a:spcAft>
        <a:defRPr sz="3000">
          <a:solidFill>
            <a:schemeClr val="tx2"/>
          </a:solidFill>
          <a:latin typeface="Century Schoolbook" pitchFamily="18" charset="0"/>
        </a:defRPr>
      </a:lvl3pPr>
      <a:lvl4pPr algn="l" rtl="0" fontAlgn="base">
        <a:spcBef>
          <a:spcPct val="0"/>
        </a:spcBef>
        <a:spcAft>
          <a:spcPct val="0"/>
        </a:spcAft>
        <a:defRPr sz="3000">
          <a:solidFill>
            <a:schemeClr val="tx2"/>
          </a:solidFill>
          <a:latin typeface="Century Schoolbook" pitchFamily="18" charset="0"/>
        </a:defRPr>
      </a:lvl4pPr>
      <a:lvl5pPr algn="l" rtl="0" fontAlgn="base">
        <a:spcBef>
          <a:spcPct val="0"/>
        </a:spcBef>
        <a:spcAft>
          <a:spcPct val="0"/>
        </a:spcAft>
        <a:defRPr sz="3000">
          <a:solidFill>
            <a:schemeClr val="tx2"/>
          </a:solidFill>
          <a:latin typeface="Century Schoolbook" pitchFamily="18" charset="0"/>
        </a:defRPr>
      </a:lvl5pPr>
      <a:lvl6pPr marL="457200" algn="l" rtl="0" fontAlgn="base">
        <a:spcBef>
          <a:spcPct val="0"/>
        </a:spcBef>
        <a:spcAft>
          <a:spcPct val="0"/>
        </a:spcAft>
        <a:defRPr sz="3000">
          <a:solidFill>
            <a:schemeClr val="tx2"/>
          </a:solidFill>
          <a:latin typeface="Century Schoolbook" pitchFamily="18" charset="0"/>
        </a:defRPr>
      </a:lvl6pPr>
      <a:lvl7pPr marL="914400" algn="l" rtl="0" fontAlgn="base">
        <a:spcBef>
          <a:spcPct val="0"/>
        </a:spcBef>
        <a:spcAft>
          <a:spcPct val="0"/>
        </a:spcAft>
        <a:defRPr sz="3000">
          <a:solidFill>
            <a:schemeClr val="tx2"/>
          </a:solidFill>
          <a:latin typeface="Century Schoolbook" pitchFamily="18" charset="0"/>
        </a:defRPr>
      </a:lvl7pPr>
      <a:lvl8pPr marL="1371600" algn="l" rtl="0" fontAlgn="base">
        <a:spcBef>
          <a:spcPct val="0"/>
        </a:spcBef>
        <a:spcAft>
          <a:spcPct val="0"/>
        </a:spcAft>
        <a:defRPr sz="3000">
          <a:solidFill>
            <a:schemeClr val="tx2"/>
          </a:solidFill>
          <a:latin typeface="Century Schoolbook" pitchFamily="18" charset="0"/>
        </a:defRPr>
      </a:lvl8pPr>
      <a:lvl9pPr marL="1828800" algn="l" rtl="0" fontAlgn="base">
        <a:spcBef>
          <a:spcPct val="0"/>
        </a:spcBef>
        <a:spcAft>
          <a:spcPct val="0"/>
        </a:spcAft>
        <a:defRPr sz="3000">
          <a:solidFill>
            <a:schemeClr val="tx2"/>
          </a:solidFill>
          <a:latin typeface="Century Schoolbook" pitchFamily="18" charset="0"/>
        </a:defRPr>
      </a:lvl9pPr>
    </p:titleStyle>
    <p:bodyStyle>
      <a:lvl1pPr marL="273050" indent="-273050" algn="l" rtl="0" fontAlgn="base">
        <a:spcBef>
          <a:spcPts val="600"/>
        </a:spcBef>
        <a:spcAft>
          <a:spcPct val="0"/>
        </a:spcAft>
        <a:buClr>
          <a:schemeClr val="accent1"/>
        </a:buClr>
        <a:buSzPct val="70000"/>
        <a:buFont typeface="Wingdings" pitchFamily="2" charset="2"/>
        <a:buChar char=""/>
        <a:defRPr sz="2400" kern="1200">
          <a:solidFill>
            <a:schemeClr val="tx1"/>
          </a:solidFill>
          <a:latin typeface="+mn-lt"/>
          <a:ea typeface="+mn-ea"/>
          <a:cs typeface="+mn-cs"/>
        </a:defRPr>
      </a:lvl1pPr>
      <a:lvl2pPr marL="639763" indent="-273050" algn="l" rtl="0" fontAlgn="base">
        <a:spcBef>
          <a:spcPct val="20000"/>
        </a:spcBef>
        <a:spcAft>
          <a:spcPct val="0"/>
        </a:spcAft>
        <a:buClr>
          <a:schemeClr val="accent1"/>
        </a:buClr>
        <a:buSzPct val="80000"/>
        <a:buFont typeface="Wingdings 2" pitchFamily="18" charset="2"/>
        <a:buChar char=""/>
        <a:defRPr sz="2100" kern="1200">
          <a:solidFill>
            <a:schemeClr val="tx1"/>
          </a:solidFill>
          <a:latin typeface="+mn-lt"/>
          <a:ea typeface="+mn-ea"/>
          <a:cs typeface="+mn-cs"/>
        </a:defRPr>
      </a:lvl2pPr>
      <a:lvl3pPr marL="914400" indent="-182563" algn="l" rtl="0" fontAlgn="base">
        <a:spcBef>
          <a:spcPct val="20000"/>
        </a:spcBef>
        <a:spcAft>
          <a:spcPct val="0"/>
        </a:spcAft>
        <a:buClr>
          <a:srgbClr val="E0752F"/>
        </a:buClr>
        <a:buSzPct val="60000"/>
        <a:buFont typeface="Wingdings" pitchFamily="2" charset="2"/>
        <a:buChar char=""/>
        <a:defRPr kern="1200">
          <a:solidFill>
            <a:schemeClr val="tx1"/>
          </a:solidFill>
          <a:latin typeface="+mn-lt"/>
          <a:ea typeface="+mn-ea"/>
          <a:cs typeface="+mn-cs"/>
        </a:defRPr>
      </a:lvl3pPr>
      <a:lvl4pPr marL="1187450" indent="-182563" algn="l" rtl="0" fontAlgn="base">
        <a:spcBef>
          <a:spcPct val="20000"/>
        </a:spcBef>
        <a:spcAft>
          <a:spcPct val="0"/>
        </a:spcAft>
        <a:buClr>
          <a:srgbClr val="FEC3AE"/>
        </a:buClr>
        <a:buSzPct val="60000"/>
        <a:buFont typeface="Wingdings" pitchFamily="2" charset="2"/>
        <a:buChar char=""/>
        <a:defRPr kern="1200">
          <a:solidFill>
            <a:schemeClr val="tx1"/>
          </a:solidFill>
          <a:latin typeface="+mn-lt"/>
          <a:ea typeface="+mn-ea"/>
          <a:cs typeface="+mn-cs"/>
        </a:defRPr>
      </a:lvl4pPr>
      <a:lvl5pPr marL="1462088" indent="-182563" algn="l" rtl="0" fontAlgn="base">
        <a:spcBef>
          <a:spcPct val="20000"/>
        </a:spcBef>
        <a:spcAft>
          <a:spcPct val="0"/>
        </a:spcAft>
        <a:buClr>
          <a:srgbClr val="BDCAE9"/>
        </a:buClr>
        <a:buSzPct val="68000"/>
        <a:buFont typeface="Wingdings 2" pitchFamily="18" charset="2"/>
        <a:buChar char=""/>
        <a:defRPr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 Id="rId4" Type="http://schemas.openxmlformats.org/officeDocument/2006/relationships/image" Target="../media/image17.jpeg"/></Relationships>
</file>

<file path=ppt/slides/_rels/slide1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7.xml"/><Relationship Id="rId4" Type="http://schemas.openxmlformats.org/officeDocument/2006/relationships/image" Target="../media/image24.jpeg"/></Relationships>
</file>

<file path=ppt/slides/_rels/slide2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 Id="rId4" Type="http://schemas.openxmlformats.org/officeDocument/2006/relationships/image" Target="../media/image25.jpeg"/></Relationships>
</file>

<file path=ppt/slides/_rels/slide2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Рисунок 3" descr="a6f972f34082.jpg"/>
          <p:cNvPicPr>
            <a:picLocks noChangeAspect="1"/>
          </p:cNvPicPr>
          <p:nvPr/>
        </p:nvPicPr>
        <p:blipFill>
          <a:blip r:embed="rId2"/>
          <a:srcRect/>
          <a:stretch>
            <a:fillRect/>
          </a:stretch>
        </p:blipFill>
        <p:spPr bwMode="auto">
          <a:xfrm>
            <a:off x="468313" y="1052513"/>
            <a:ext cx="8135937" cy="4378325"/>
          </a:xfrm>
          <a:prstGeom prst="rect">
            <a:avLst/>
          </a:prstGeom>
          <a:noFill/>
          <a:ln w="9525">
            <a:noFill/>
            <a:miter lim="800000"/>
            <a:headEnd/>
            <a:tailEnd/>
          </a:ln>
        </p:spPr>
      </p:pic>
      <p:sp>
        <p:nvSpPr>
          <p:cNvPr id="2051" name="Rectangle 2"/>
          <p:cNvSpPr>
            <a:spLocks noGrp="1" noChangeArrowheads="1"/>
          </p:cNvSpPr>
          <p:nvPr>
            <p:ph type="ctrTitle"/>
          </p:nvPr>
        </p:nvSpPr>
        <p:spPr>
          <a:xfrm>
            <a:off x="250825" y="188913"/>
            <a:ext cx="8459788" cy="719137"/>
          </a:xfrm>
        </p:spPr>
        <p:txBody>
          <a:bodyPr/>
          <a:lstStyle/>
          <a:p>
            <a:pPr fontAlgn="auto">
              <a:spcAft>
                <a:spcPts val="0"/>
              </a:spcAft>
              <a:defRPr/>
            </a:pPr>
            <a:r>
              <a:rPr lang="ru-RU" altLang="ru-RU" sz="2000" i="1" smtClean="0">
                <a:solidFill>
                  <a:srgbClr val="002060"/>
                </a:solidFill>
                <a:latin typeface="Times New Roman" pitchFamily="18" charset="0"/>
                <a:cs typeface="Times New Roman" pitchFamily="18" charset="0"/>
              </a:rPr>
              <a:t>Волшебное путешествие на ковре-самолете по Санкт-Петербургу </a:t>
            </a:r>
          </a:p>
        </p:txBody>
      </p:sp>
      <p:sp>
        <p:nvSpPr>
          <p:cNvPr id="2052" name="Rectangle 3"/>
          <p:cNvSpPr>
            <a:spLocks noGrp="1" noChangeArrowheads="1"/>
          </p:cNvSpPr>
          <p:nvPr>
            <p:ph type="subTitle" idx="1"/>
          </p:nvPr>
        </p:nvSpPr>
        <p:spPr>
          <a:xfrm>
            <a:off x="611188" y="5805488"/>
            <a:ext cx="7559675" cy="792162"/>
          </a:xfrm>
        </p:spPr>
        <p:txBody>
          <a:bodyPr>
            <a:normAutofit lnSpcReduction="10000"/>
          </a:bodyPr>
          <a:lstStyle/>
          <a:p>
            <a:pPr fontAlgn="auto">
              <a:lnSpc>
                <a:spcPct val="80000"/>
              </a:lnSpc>
              <a:spcAft>
                <a:spcPts val="0"/>
              </a:spcAft>
              <a:buFont typeface="Wingdings"/>
              <a:buNone/>
              <a:defRPr/>
            </a:pPr>
            <a:r>
              <a:rPr lang="ru-RU" altLang="ru-RU" sz="1600" dirty="0" smtClean="0">
                <a:solidFill>
                  <a:srgbClr val="002060"/>
                </a:solidFill>
                <a:latin typeface="Times New Roman" pitchFamily="18" charset="0"/>
                <a:cs typeface="Times New Roman" pitchFamily="18" charset="0"/>
              </a:rPr>
              <a:t>Авторы проекта:</a:t>
            </a:r>
          </a:p>
          <a:p>
            <a:pPr fontAlgn="auto">
              <a:lnSpc>
                <a:spcPct val="80000"/>
              </a:lnSpc>
              <a:spcAft>
                <a:spcPts val="0"/>
              </a:spcAft>
              <a:buFont typeface="Wingdings"/>
              <a:buNone/>
              <a:defRPr/>
            </a:pPr>
            <a:r>
              <a:rPr lang="ru-RU" altLang="ru-RU" sz="1600" dirty="0" err="1" smtClean="0">
                <a:solidFill>
                  <a:srgbClr val="002060"/>
                </a:solidFill>
                <a:latin typeface="Times New Roman" pitchFamily="18" charset="0"/>
                <a:cs typeface="Times New Roman" pitchFamily="18" charset="0"/>
              </a:rPr>
              <a:t>Шушунина</a:t>
            </a:r>
            <a:r>
              <a:rPr lang="ru-RU" altLang="ru-RU" sz="1600" dirty="0" smtClean="0">
                <a:solidFill>
                  <a:srgbClr val="002060"/>
                </a:solidFill>
                <a:latin typeface="Times New Roman" pitchFamily="18" charset="0"/>
                <a:cs typeface="Times New Roman" pitchFamily="18" charset="0"/>
              </a:rPr>
              <a:t> Е. И., </a:t>
            </a:r>
            <a:r>
              <a:rPr lang="ru-RU" altLang="ru-RU" sz="1600" dirty="0" err="1" smtClean="0">
                <a:solidFill>
                  <a:srgbClr val="002060"/>
                </a:solidFill>
                <a:latin typeface="Times New Roman" pitchFamily="18" charset="0"/>
                <a:cs typeface="Times New Roman" pitchFamily="18" charset="0"/>
              </a:rPr>
              <a:t>Балышева</a:t>
            </a:r>
            <a:r>
              <a:rPr lang="ru-RU" altLang="ru-RU" sz="1600" dirty="0" smtClean="0">
                <a:solidFill>
                  <a:srgbClr val="002060"/>
                </a:solidFill>
                <a:latin typeface="Times New Roman" pitchFamily="18" charset="0"/>
                <a:cs typeface="Times New Roman" pitchFamily="18" charset="0"/>
              </a:rPr>
              <a:t> С. В.</a:t>
            </a:r>
          </a:p>
          <a:p>
            <a:pPr fontAlgn="auto">
              <a:lnSpc>
                <a:spcPct val="80000"/>
              </a:lnSpc>
              <a:spcAft>
                <a:spcPts val="0"/>
              </a:spcAft>
              <a:buFont typeface="Wingdings"/>
              <a:buNone/>
              <a:defRPr/>
            </a:pPr>
            <a:r>
              <a:rPr lang="ru-RU" altLang="ru-RU" sz="1600" dirty="0" smtClean="0">
                <a:solidFill>
                  <a:srgbClr val="002060"/>
                </a:solidFill>
                <a:latin typeface="Times New Roman" pitchFamily="18" charset="0"/>
                <a:cs typeface="Times New Roman" pitchFamily="18" charset="0"/>
              </a:rPr>
              <a:t>воспитатели ГБДОУ №75</a:t>
            </a:r>
          </a:p>
          <a:p>
            <a:pPr fontAlgn="auto">
              <a:lnSpc>
                <a:spcPct val="80000"/>
              </a:lnSpc>
              <a:spcAft>
                <a:spcPts val="0"/>
              </a:spcAft>
              <a:buFont typeface="Wingdings"/>
              <a:buNone/>
              <a:defRPr/>
            </a:pPr>
            <a:endParaRPr lang="ru-RU" altLang="ru-RU" sz="1600" dirty="0" smtClean="0">
              <a:solidFill>
                <a:srgbClr val="002060"/>
              </a:solidFill>
              <a:latin typeface="Times New Roman" pitchFamily="18" charset="0"/>
              <a:cs typeface="Times New Roman" pitchFamily="18" charset="0"/>
            </a:endParaRPr>
          </a:p>
          <a:p>
            <a:pPr fontAlgn="auto">
              <a:lnSpc>
                <a:spcPct val="80000"/>
              </a:lnSpc>
              <a:spcAft>
                <a:spcPts val="0"/>
              </a:spcAft>
              <a:buFont typeface="Wingdings"/>
              <a:buNone/>
              <a:defRPr/>
            </a:pPr>
            <a:endParaRPr lang="ru-RU" altLang="ru-RU" sz="2000" dirty="0" smtClean="0">
              <a:solidFill>
                <a:srgbClr val="3E5D5C"/>
              </a:solidFill>
              <a:latin typeface="Times New Roman" pitchFamily="18" charset="0"/>
              <a:cs typeface="Times New Roman" pitchFamily="18" charset="0"/>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a:spLocks noChangeArrowheads="1"/>
          </p:cNvSpPr>
          <p:nvPr/>
        </p:nvSpPr>
        <p:spPr bwMode="auto">
          <a:xfrm>
            <a:off x="468313" y="1700213"/>
            <a:ext cx="3455987" cy="4192587"/>
          </a:xfrm>
          <a:prstGeom prst="rect">
            <a:avLst/>
          </a:prstGeom>
          <a:noFill/>
          <a:ln w="9525">
            <a:noFill/>
            <a:miter lim="800000"/>
            <a:headEnd/>
            <a:tailEnd/>
          </a:ln>
        </p:spPr>
        <p:txBody>
          <a:bodyPr>
            <a:spAutoFit/>
          </a:bodyPr>
          <a:lstStyle/>
          <a:p>
            <a:pPr algn="just">
              <a:lnSpc>
                <a:spcPct val="90000"/>
              </a:lnSpc>
              <a:buFont typeface="Wingdings" pitchFamily="2" charset="2"/>
              <a:buNone/>
            </a:pPr>
            <a:r>
              <a:rPr lang="ru-RU" altLang="ru-RU" b="1">
                <a:solidFill>
                  <a:srgbClr val="002060"/>
                </a:solidFill>
                <a:latin typeface="Times New Roman" pitchFamily="18" charset="0"/>
                <a:cs typeface="Times New Roman" pitchFamily="18" charset="0"/>
              </a:rPr>
              <a:t>Чтобы украсить пристань и для безопасности судов были возведены маяки, украшенные рострами (носы кораблей). Эти маяки стали называться </a:t>
            </a:r>
          </a:p>
          <a:p>
            <a:pPr algn="just">
              <a:lnSpc>
                <a:spcPct val="90000"/>
              </a:lnSpc>
              <a:buFont typeface="Wingdings" pitchFamily="2" charset="2"/>
              <a:buNone/>
            </a:pPr>
            <a:endParaRPr lang="ru-RU" altLang="ru-RU" b="1">
              <a:solidFill>
                <a:srgbClr val="002060"/>
              </a:solidFill>
              <a:latin typeface="Times New Roman" pitchFamily="18" charset="0"/>
              <a:cs typeface="Times New Roman" pitchFamily="18" charset="0"/>
            </a:endParaRPr>
          </a:p>
          <a:p>
            <a:pPr algn="just">
              <a:lnSpc>
                <a:spcPct val="90000"/>
              </a:lnSpc>
              <a:buFont typeface="Wingdings" pitchFamily="2" charset="2"/>
              <a:buNone/>
            </a:pPr>
            <a:r>
              <a:rPr lang="ru-RU" altLang="ru-RU" sz="2000" b="1">
                <a:solidFill>
                  <a:srgbClr val="FFFF00"/>
                </a:solidFill>
                <a:latin typeface="Times New Roman" pitchFamily="18" charset="0"/>
                <a:cs typeface="Times New Roman" pitchFamily="18" charset="0"/>
              </a:rPr>
              <a:t>Ростральными колоннами. </a:t>
            </a:r>
          </a:p>
          <a:p>
            <a:pPr algn="just">
              <a:lnSpc>
                <a:spcPct val="90000"/>
              </a:lnSpc>
              <a:buFont typeface="Wingdings" pitchFamily="2" charset="2"/>
              <a:buNone/>
            </a:pPr>
            <a:r>
              <a:rPr lang="ru-RU" altLang="ru-RU" b="1">
                <a:solidFill>
                  <a:srgbClr val="002060"/>
                </a:solidFill>
                <a:latin typeface="Times New Roman" pitchFamily="18" charset="0"/>
                <a:cs typeface="Times New Roman" pitchFamily="18" charset="0"/>
              </a:rPr>
              <a:t>Кто автор ансамбля Стрелка Васильевского острова?</a:t>
            </a:r>
          </a:p>
          <a:p>
            <a:pPr algn="just">
              <a:lnSpc>
                <a:spcPct val="90000"/>
              </a:lnSpc>
              <a:buFont typeface="Wingdings" pitchFamily="2" charset="2"/>
              <a:buNone/>
            </a:pPr>
            <a:r>
              <a:rPr lang="ru-RU" altLang="ru-RU" b="1">
                <a:solidFill>
                  <a:srgbClr val="002060"/>
                </a:solidFill>
                <a:latin typeface="Times New Roman" pitchFamily="18" charset="0"/>
                <a:cs typeface="Times New Roman" pitchFamily="18" charset="0"/>
              </a:rPr>
              <a:t>Поднимите цифру, которая расположена рядом с именем автора.</a:t>
            </a:r>
          </a:p>
          <a:p>
            <a:pPr algn="just">
              <a:lnSpc>
                <a:spcPct val="90000"/>
              </a:lnSpc>
              <a:buFont typeface="Wingdings" pitchFamily="2" charset="2"/>
              <a:buNone/>
            </a:pPr>
            <a:r>
              <a:rPr lang="ru-RU" altLang="ru-RU" sz="2000" b="1">
                <a:solidFill>
                  <a:srgbClr val="FFFF00"/>
                </a:solidFill>
                <a:latin typeface="Times New Roman" pitchFamily="18" charset="0"/>
                <a:cs typeface="Times New Roman" pitchFamily="18" charset="0"/>
              </a:rPr>
              <a:t>Карл Росси                         1</a:t>
            </a:r>
          </a:p>
          <a:p>
            <a:pPr algn="just">
              <a:lnSpc>
                <a:spcPct val="90000"/>
              </a:lnSpc>
              <a:buFont typeface="Wingdings" pitchFamily="2" charset="2"/>
              <a:buNone/>
            </a:pPr>
            <a:r>
              <a:rPr lang="ru-RU" altLang="ru-RU" sz="2000" b="1">
                <a:solidFill>
                  <a:srgbClr val="FFFF00"/>
                </a:solidFill>
                <a:latin typeface="Times New Roman" pitchFamily="18" charset="0"/>
                <a:cs typeface="Times New Roman" pitchFamily="18" charset="0"/>
              </a:rPr>
              <a:t>Бартоломео Растрелли    2</a:t>
            </a:r>
          </a:p>
          <a:p>
            <a:pPr algn="just">
              <a:lnSpc>
                <a:spcPct val="90000"/>
              </a:lnSpc>
              <a:buFont typeface="Wingdings" pitchFamily="2" charset="2"/>
              <a:buNone/>
            </a:pPr>
            <a:r>
              <a:rPr lang="ru-RU" altLang="ru-RU" sz="2000" b="1">
                <a:solidFill>
                  <a:srgbClr val="FFFF00"/>
                </a:solidFill>
                <a:latin typeface="Times New Roman" pitchFamily="18" charset="0"/>
                <a:cs typeface="Times New Roman" pitchFamily="18" charset="0"/>
              </a:rPr>
              <a:t>Тома де Томон                    3</a:t>
            </a:r>
          </a:p>
          <a:p>
            <a:pPr algn="just">
              <a:lnSpc>
                <a:spcPct val="90000"/>
              </a:lnSpc>
              <a:buFont typeface="Wingdings" pitchFamily="2" charset="2"/>
              <a:buNone/>
            </a:pPr>
            <a:r>
              <a:rPr lang="ru-RU" altLang="ru-RU" sz="2000" b="1">
                <a:solidFill>
                  <a:srgbClr val="FFFF00"/>
                </a:solidFill>
                <a:latin typeface="Times New Roman" pitchFamily="18" charset="0"/>
                <a:cs typeface="Times New Roman" pitchFamily="18" charset="0"/>
              </a:rPr>
              <a:t>Антонио Ринальди            4</a:t>
            </a:r>
          </a:p>
        </p:txBody>
      </p:sp>
      <p:pic>
        <p:nvPicPr>
          <p:cNvPr id="17411" name="Рисунок 4" descr="965054.jpg"/>
          <p:cNvPicPr>
            <a:picLocks noChangeAspect="1"/>
          </p:cNvPicPr>
          <p:nvPr/>
        </p:nvPicPr>
        <p:blipFill>
          <a:blip r:embed="rId2">
            <a:lum bright="10000" contrast="20000"/>
          </a:blip>
          <a:srcRect/>
          <a:stretch>
            <a:fillRect/>
          </a:stretch>
        </p:blipFill>
        <p:spPr bwMode="auto">
          <a:xfrm>
            <a:off x="4427538" y="620713"/>
            <a:ext cx="4267200" cy="56896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 calcmode="lin" valueType="num">
                                      <p:cBhvr>
                                        <p:cTn id="7"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8"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9" dur="500"/>
                                        <p:tgtEl>
                                          <p:spTgt spid="4">
                                            <p:txEl>
                                              <p:pRg st="2" end="2"/>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0" fill="hold" nodeType="clickEffect">
                                  <p:stCondLst>
                                    <p:cond delay="0"/>
                                  </p:stCondLst>
                                  <p:childTnLst>
                                    <p:set>
                                      <p:cBhvr>
                                        <p:cTn id="13" dur="1" fill="hold">
                                          <p:stCondLst>
                                            <p:cond delay="0"/>
                                          </p:stCondLst>
                                        </p:cTn>
                                        <p:tgtEl>
                                          <p:spTgt spid="4">
                                            <p:txEl>
                                              <p:pRg st="3" end="3"/>
                                            </p:txEl>
                                          </p:spTgt>
                                        </p:tgtEl>
                                        <p:attrNameLst>
                                          <p:attrName>style.visibility</p:attrName>
                                        </p:attrNameLst>
                                      </p:cBhvr>
                                      <p:to>
                                        <p:strVal val="visible"/>
                                      </p:to>
                                    </p:set>
                                    <p:anim calcmode="lin" valueType="num">
                                      <p:cBhvr>
                                        <p:cTn id="14"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16" dur="500"/>
                                        <p:tgtEl>
                                          <p:spTgt spid="4">
                                            <p:txEl>
                                              <p:pRg st="3" end="3"/>
                                            </p:txEl>
                                          </p:spTgt>
                                        </p:tgtEl>
                                      </p:cBhvr>
                                    </p:animEffect>
                                  </p:childTnLst>
                                </p:cTn>
                              </p:par>
                              <p:par>
                                <p:cTn id="17" presetID="53" presetClass="entr" presetSubtype="0" fill="hold" nodeType="with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anim calcmode="lin" valueType="num">
                                      <p:cBhvr>
                                        <p:cTn id="19" dur="500" fill="hold"/>
                                        <p:tgtEl>
                                          <p:spTgt spid="4">
                                            <p:txEl>
                                              <p:pRg st="4" end="4"/>
                                            </p:txEl>
                                          </p:spTgt>
                                        </p:tgtEl>
                                        <p:attrNameLst>
                                          <p:attrName>ppt_w</p:attrName>
                                        </p:attrNameLst>
                                      </p:cBhvr>
                                      <p:tavLst>
                                        <p:tav tm="0">
                                          <p:val>
                                            <p:fltVal val="0"/>
                                          </p:val>
                                        </p:tav>
                                        <p:tav tm="100000">
                                          <p:val>
                                            <p:strVal val="#ppt_w"/>
                                          </p:val>
                                        </p:tav>
                                      </p:tavLst>
                                    </p:anim>
                                    <p:anim calcmode="lin" valueType="num">
                                      <p:cBhvr>
                                        <p:cTn id="20" dur="500" fill="hold"/>
                                        <p:tgtEl>
                                          <p:spTgt spid="4">
                                            <p:txEl>
                                              <p:pRg st="4" end="4"/>
                                            </p:txEl>
                                          </p:spTgt>
                                        </p:tgtEl>
                                        <p:attrNameLst>
                                          <p:attrName>ppt_h</p:attrName>
                                        </p:attrNameLst>
                                      </p:cBhvr>
                                      <p:tavLst>
                                        <p:tav tm="0">
                                          <p:val>
                                            <p:fltVal val="0"/>
                                          </p:val>
                                        </p:tav>
                                        <p:tav tm="100000">
                                          <p:val>
                                            <p:strVal val="#ppt_h"/>
                                          </p:val>
                                        </p:tav>
                                      </p:tavLst>
                                    </p:anim>
                                    <p:animEffect transition="in" filter="fade">
                                      <p:cBhvr>
                                        <p:cTn id="21" dur="500"/>
                                        <p:tgtEl>
                                          <p:spTgt spid="4">
                                            <p:txEl>
                                              <p:pRg st="4" end="4"/>
                                            </p:txEl>
                                          </p:spTgt>
                                        </p:tgtEl>
                                      </p:cBhvr>
                                    </p:animEffect>
                                  </p:childTnLst>
                                </p:cTn>
                              </p:par>
                              <p:par>
                                <p:cTn id="22" presetID="53" presetClass="entr" presetSubtype="0" fill="hold" nodeType="withEffect">
                                  <p:stCondLst>
                                    <p:cond delay="0"/>
                                  </p:stCondLst>
                                  <p:childTnLst>
                                    <p:set>
                                      <p:cBhvr>
                                        <p:cTn id="23" dur="1" fill="hold">
                                          <p:stCondLst>
                                            <p:cond delay="0"/>
                                          </p:stCondLst>
                                        </p:cTn>
                                        <p:tgtEl>
                                          <p:spTgt spid="4">
                                            <p:txEl>
                                              <p:pRg st="5" end="5"/>
                                            </p:txEl>
                                          </p:spTgt>
                                        </p:tgtEl>
                                        <p:attrNameLst>
                                          <p:attrName>style.visibility</p:attrName>
                                        </p:attrNameLst>
                                      </p:cBhvr>
                                      <p:to>
                                        <p:strVal val="visible"/>
                                      </p:to>
                                    </p:set>
                                    <p:anim calcmode="lin" valueType="num">
                                      <p:cBhvr>
                                        <p:cTn id="24" dur="500" fill="hold"/>
                                        <p:tgtEl>
                                          <p:spTgt spid="4">
                                            <p:txEl>
                                              <p:pRg st="5" end="5"/>
                                            </p:txEl>
                                          </p:spTgt>
                                        </p:tgtEl>
                                        <p:attrNameLst>
                                          <p:attrName>ppt_w</p:attrName>
                                        </p:attrNameLst>
                                      </p:cBhvr>
                                      <p:tavLst>
                                        <p:tav tm="0">
                                          <p:val>
                                            <p:fltVal val="0"/>
                                          </p:val>
                                        </p:tav>
                                        <p:tav tm="100000">
                                          <p:val>
                                            <p:strVal val="#ppt_w"/>
                                          </p:val>
                                        </p:tav>
                                      </p:tavLst>
                                    </p:anim>
                                    <p:anim calcmode="lin" valueType="num">
                                      <p:cBhvr>
                                        <p:cTn id="25" dur="500" fill="hold"/>
                                        <p:tgtEl>
                                          <p:spTgt spid="4">
                                            <p:txEl>
                                              <p:pRg st="5" end="5"/>
                                            </p:txEl>
                                          </p:spTgt>
                                        </p:tgtEl>
                                        <p:attrNameLst>
                                          <p:attrName>ppt_h</p:attrName>
                                        </p:attrNameLst>
                                      </p:cBhvr>
                                      <p:tavLst>
                                        <p:tav tm="0">
                                          <p:val>
                                            <p:fltVal val="0"/>
                                          </p:val>
                                        </p:tav>
                                        <p:tav tm="100000">
                                          <p:val>
                                            <p:strVal val="#ppt_h"/>
                                          </p:val>
                                        </p:tav>
                                      </p:tavLst>
                                    </p:anim>
                                    <p:animEffect transition="in" filter="fade">
                                      <p:cBhvr>
                                        <p:cTn id="26" dur="500"/>
                                        <p:tgtEl>
                                          <p:spTgt spid="4">
                                            <p:txEl>
                                              <p:pRg st="5" end="5"/>
                                            </p:txEl>
                                          </p:spTgt>
                                        </p:tgtEl>
                                      </p:cBhvr>
                                    </p:animEffect>
                                  </p:childTnLst>
                                </p:cTn>
                              </p:par>
                              <p:par>
                                <p:cTn id="27" presetID="53" presetClass="entr" presetSubtype="0" fill="hold" nodeType="withEffect">
                                  <p:stCondLst>
                                    <p:cond delay="0"/>
                                  </p:stCondLst>
                                  <p:childTnLst>
                                    <p:set>
                                      <p:cBhvr>
                                        <p:cTn id="28" dur="1" fill="hold">
                                          <p:stCondLst>
                                            <p:cond delay="0"/>
                                          </p:stCondLst>
                                        </p:cTn>
                                        <p:tgtEl>
                                          <p:spTgt spid="4">
                                            <p:txEl>
                                              <p:pRg st="6" end="6"/>
                                            </p:txEl>
                                          </p:spTgt>
                                        </p:tgtEl>
                                        <p:attrNameLst>
                                          <p:attrName>style.visibility</p:attrName>
                                        </p:attrNameLst>
                                      </p:cBhvr>
                                      <p:to>
                                        <p:strVal val="visible"/>
                                      </p:to>
                                    </p:set>
                                    <p:anim calcmode="lin" valueType="num">
                                      <p:cBhvr>
                                        <p:cTn id="29" dur="500" fill="hold"/>
                                        <p:tgtEl>
                                          <p:spTgt spid="4">
                                            <p:txEl>
                                              <p:pRg st="6" end="6"/>
                                            </p:txEl>
                                          </p:spTgt>
                                        </p:tgtEl>
                                        <p:attrNameLst>
                                          <p:attrName>ppt_w</p:attrName>
                                        </p:attrNameLst>
                                      </p:cBhvr>
                                      <p:tavLst>
                                        <p:tav tm="0">
                                          <p:val>
                                            <p:fltVal val="0"/>
                                          </p:val>
                                        </p:tav>
                                        <p:tav tm="100000">
                                          <p:val>
                                            <p:strVal val="#ppt_w"/>
                                          </p:val>
                                        </p:tav>
                                      </p:tavLst>
                                    </p:anim>
                                    <p:anim calcmode="lin" valueType="num">
                                      <p:cBhvr>
                                        <p:cTn id="30" dur="500" fill="hold"/>
                                        <p:tgtEl>
                                          <p:spTgt spid="4">
                                            <p:txEl>
                                              <p:pRg st="6" end="6"/>
                                            </p:txEl>
                                          </p:spTgt>
                                        </p:tgtEl>
                                        <p:attrNameLst>
                                          <p:attrName>ppt_h</p:attrName>
                                        </p:attrNameLst>
                                      </p:cBhvr>
                                      <p:tavLst>
                                        <p:tav tm="0">
                                          <p:val>
                                            <p:fltVal val="0"/>
                                          </p:val>
                                        </p:tav>
                                        <p:tav tm="100000">
                                          <p:val>
                                            <p:strVal val="#ppt_h"/>
                                          </p:val>
                                        </p:tav>
                                      </p:tavLst>
                                    </p:anim>
                                    <p:animEffect transition="in" filter="fade">
                                      <p:cBhvr>
                                        <p:cTn id="31" dur="500"/>
                                        <p:tgtEl>
                                          <p:spTgt spid="4">
                                            <p:txEl>
                                              <p:pRg st="6" end="6"/>
                                            </p:txEl>
                                          </p:spTgt>
                                        </p:tgtEl>
                                      </p:cBhvr>
                                    </p:animEffect>
                                  </p:childTnLst>
                                </p:cTn>
                              </p:par>
                              <p:par>
                                <p:cTn id="32" presetID="53" presetClass="entr" presetSubtype="0" fill="hold" nodeType="withEffect">
                                  <p:stCondLst>
                                    <p:cond delay="0"/>
                                  </p:stCondLst>
                                  <p:childTnLst>
                                    <p:set>
                                      <p:cBhvr>
                                        <p:cTn id="33" dur="1" fill="hold">
                                          <p:stCondLst>
                                            <p:cond delay="0"/>
                                          </p:stCondLst>
                                        </p:cTn>
                                        <p:tgtEl>
                                          <p:spTgt spid="4">
                                            <p:txEl>
                                              <p:pRg st="7" end="7"/>
                                            </p:txEl>
                                          </p:spTgt>
                                        </p:tgtEl>
                                        <p:attrNameLst>
                                          <p:attrName>style.visibility</p:attrName>
                                        </p:attrNameLst>
                                      </p:cBhvr>
                                      <p:to>
                                        <p:strVal val="visible"/>
                                      </p:to>
                                    </p:set>
                                    <p:anim calcmode="lin" valueType="num">
                                      <p:cBhvr>
                                        <p:cTn id="34" dur="500" fill="hold"/>
                                        <p:tgtEl>
                                          <p:spTgt spid="4">
                                            <p:txEl>
                                              <p:pRg st="7" end="7"/>
                                            </p:txEl>
                                          </p:spTgt>
                                        </p:tgtEl>
                                        <p:attrNameLst>
                                          <p:attrName>ppt_w</p:attrName>
                                        </p:attrNameLst>
                                      </p:cBhvr>
                                      <p:tavLst>
                                        <p:tav tm="0">
                                          <p:val>
                                            <p:fltVal val="0"/>
                                          </p:val>
                                        </p:tav>
                                        <p:tav tm="100000">
                                          <p:val>
                                            <p:strVal val="#ppt_w"/>
                                          </p:val>
                                        </p:tav>
                                      </p:tavLst>
                                    </p:anim>
                                    <p:anim calcmode="lin" valueType="num">
                                      <p:cBhvr>
                                        <p:cTn id="35" dur="500" fill="hold"/>
                                        <p:tgtEl>
                                          <p:spTgt spid="4">
                                            <p:txEl>
                                              <p:pRg st="7" end="7"/>
                                            </p:txEl>
                                          </p:spTgt>
                                        </p:tgtEl>
                                        <p:attrNameLst>
                                          <p:attrName>ppt_h</p:attrName>
                                        </p:attrNameLst>
                                      </p:cBhvr>
                                      <p:tavLst>
                                        <p:tav tm="0">
                                          <p:val>
                                            <p:fltVal val="0"/>
                                          </p:val>
                                        </p:tav>
                                        <p:tav tm="100000">
                                          <p:val>
                                            <p:strVal val="#ppt_h"/>
                                          </p:val>
                                        </p:tav>
                                      </p:tavLst>
                                    </p:anim>
                                    <p:animEffect transition="in" filter="fade">
                                      <p:cBhvr>
                                        <p:cTn id="36" dur="500"/>
                                        <p:tgtEl>
                                          <p:spTgt spid="4">
                                            <p:txEl>
                                              <p:pRg st="7" end="7"/>
                                            </p:txEl>
                                          </p:spTgt>
                                        </p:tgtEl>
                                      </p:cBhvr>
                                    </p:animEffect>
                                  </p:childTnLst>
                                </p:cTn>
                              </p:par>
                              <p:par>
                                <p:cTn id="37" presetID="53" presetClass="entr" presetSubtype="0" fill="hold" nodeType="withEffect">
                                  <p:stCondLst>
                                    <p:cond delay="0"/>
                                  </p:stCondLst>
                                  <p:childTnLst>
                                    <p:set>
                                      <p:cBhvr>
                                        <p:cTn id="38" dur="1" fill="hold">
                                          <p:stCondLst>
                                            <p:cond delay="0"/>
                                          </p:stCondLst>
                                        </p:cTn>
                                        <p:tgtEl>
                                          <p:spTgt spid="4">
                                            <p:txEl>
                                              <p:pRg st="8" end="8"/>
                                            </p:txEl>
                                          </p:spTgt>
                                        </p:tgtEl>
                                        <p:attrNameLst>
                                          <p:attrName>style.visibility</p:attrName>
                                        </p:attrNameLst>
                                      </p:cBhvr>
                                      <p:to>
                                        <p:strVal val="visible"/>
                                      </p:to>
                                    </p:set>
                                    <p:anim calcmode="lin" valueType="num">
                                      <p:cBhvr>
                                        <p:cTn id="39" dur="500" fill="hold"/>
                                        <p:tgtEl>
                                          <p:spTgt spid="4">
                                            <p:txEl>
                                              <p:pRg st="8" end="8"/>
                                            </p:txEl>
                                          </p:spTgt>
                                        </p:tgtEl>
                                        <p:attrNameLst>
                                          <p:attrName>ppt_w</p:attrName>
                                        </p:attrNameLst>
                                      </p:cBhvr>
                                      <p:tavLst>
                                        <p:tav tm="0">
                                          <p:val>
                                            <p:fltVal val="0"/>
                                          </p:val>
                                        </p:tav>
                                        <p:tav tm="100000">
                                          <p:val>
                                            <p:strVal val="#ppt_w"/>
                                          </p:val>
                                        </p:tav>
                                      </p:tavLst>
                                    </p:anim>
                                    <p:anim calcmode="lin" valueType="num">
                                      <p:cBhvr>
                                        <p:cTn id="40" dur="500" fill="hold"/>
                                        <p:tgtEl>
                                          <p:spTgt spid="4">
                                            <p:txEl>
                                              <p:pRg st="8" end="8"/>
                                            </p:txEl>
                                          </p:spTgt>
                                        </p:tgtEl>
                                        <p:attrNameLst>
                                          <p:attrName>ppt_h</p:attrName>
                                        </p:attrNameLst>
                                      </p:cBhvr>
                                      <p:tavLst>
                                        <p:tav tm="0">
                                          <p:val>
                                            <p:fltVal val="0"/>
                                          </p:val>
                                        </p:tav>
                                        <p:tav tm="100000">
                                          <p:val>
                                            <p:strVal val="#ppt_h"/>
                                          </p:val>
                                        </p:tav>
                                      </p:tavLst>
                                    </p:anim>
                                    <p:animEffect transition="in" filter="fade">
                                      <p:cBhvr>
                                        <p:cTn id="41" dur="500"/>
                                        <p:tgtEl>
                                          <p:spTgt spid="4">
                                            <p:txEl>
                                              <p:pRg st="8" end="8"/>
                                            </p:txEl>
                                          </p:spTgt>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6" presetClass="emph" presetSubtype="0" fill="hold" nodeType="clickEffect">
                                  <p:stCondLst>
                                    <p:cond delay="0"/>
                                  </p:stCondLst>
                                  <p:childTnLst>
                                    <p:animScale>
                                      <p:cBhvr>
                                        <p:cTn id="45" dur="2000" fill="hold"/>
                                        <p:tgtEl>
                                          <p:spTgt spid="4">
                                            <p:txEl>
                                              <p:pRg st="7" end="7"/>
                                            </p:txEl>
                                          </p:spTgt>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a:spLocks noChangeArrowheads="1"/>
          </p:cNvSpPr>
          <p:nvPr/>
        </p:nvSpPr>
        <p:spPr bwMode="auto">
          <a:xfrm>
            <a:off x="611188" y="188913"/>
            <a:ext cx="7993062" cy="676275"/>
          </a:xfrm>
          <a:prstGeom prst="rect">
            <a:avLst/>
          </a:prstGeom>
          <a:noFill/>
          <a:ln w="9525">
            <a:noFill/>
            <a:miter lim="800000"/>
            <a:headEnd/>
            <a:tailEnd/>
          </a:ln>
        </p:spPr>
        <p:txBody>
          <a:bodyPr>
            <a:spAutoFit/>
          </a:bodyPr>
          <a:lstStyle/>
          <a:p>
            <a:r>
              <a:rPr lang="ru-RU" altLang="ru-RU" b="1">
                <a:solidFill>
                  <a:srgbClr val="002060"/>
                </a:solidFill>
                <a:latin typeface="Times New Roman" pitchFamily="18" charset="0"/>
                <a:cs typeface="Times New Roman" pitchFamily="18" charset="0"/>
              </a:rPr>
              <a:t>А это , ребята, главная площадь нашего города. Как она называется?</a:t>
            </a:r>
          </a:p>
          <a:p>
            <a:pPr algn="ctr"/>
            <a:r>
              <a:rPr lang="ru-RU" altLang="ru-RU" sz="2000" b="1">
                <a:solidFill>
                  <a:srgbClr val="FF0000"/>
                </a:solidFill>
                <a:latin typeface="Times New Roman" pitchFamily="18" charset="0"/>
                <a:cs typeface="Times New Roman" pitchFamily="18" charset="0"/>
              </a:rPr>
              <a:t>Дворцовая площадь</a:t>
            </a:r>
          </a:p>
        </p:txBody>
      </p:sp>
      <p:pic>
        <p:nvPicPr>
          <p:cNvPr id="3" name="Рисунок 2" descr="105894231_3365178_016.jpg"/>
          <p:cNvPicPr>
            <a:picLocks noChangeAspect="1"/>
          </p:cNvPicPr>
          <p:nvPr/>
        </p:nvPicPr>
        <p:blipFill>
          <a:blip r:embed="rId2">
            <a:lum bright="10000" contrast="20000"/>
          </a:blip>
          <a:srcRect/>
          <a:stretch>
            <a:fillRect/>
          </a:stretch>
        </p:blipFill>
        <p:spPr bwMode="auto">
          <a:xfrm>
            <a:off x="468313" y="1052513"/>
            <a:ext cx="8226425" cy="548481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additive="base">
                                        <p:cTn id="7"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6" presetClass="emph" presetSubtype="0" fill="hold" nodeType="clickEffect">
                                  <p:stCondLst>
                                    <p:cond delay="0"/>
                                  </p:stCondLst>
                                  <p:childTnLst>
                                    <p:animScale>
                                      <p:cBhvr>
                                        <p:cTn id="12" dur="2000" fill="hold"/>
                                        <p:tgtEl>
                                          <p:spTgt spid="3"/>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3"/>
          <p:cNvSpPr>
            <a:spLocks noGrp="1" noChangeArrowheads="1"/>
          </p:cNvSpPr>
          <p:nvPr>
            <p:ph sz="quarter" idx="1"/>
          </p:nvPr>
        </p:nvSpPr>
        <p:spPr>
          <a:xfrm>
            <a:off x="-396875" y="188913"/>
            <a:ext cx="9540875" cy="1295400"/>
          </a:xfrm>
        </p:spPr>
        <p:txBody>
          <a:bodyPr>
            <a:normAutofit lnSpcReduction="10000"/>
          </a:bodyPr>
          <a:lstStyle/>
          <a:p>
            <a:pPr marL="274320" indent="-274320" algn="ctr" fontAlgn="auto">
              <a:lnSpc>
                <a:spcPct val="90000"/>
              </a:lnSpc>
              <a:spcAft>
                <a:spcPts val="0"/>
              </a:spcAft>
              <a:buFont typeface="Wingdings" pitchFamily="2" charset="2"/>
              <a:buNone/>
              <a:defRPr/>
            </a:pPr>
            <a:r>
              <a:rPr lang="ru-RU" altLang="ru-RU" sz="2000" b="1" smtClean="0">
                <a:solidFill>
                  <a:srgbClr val="4A6E6D"/>
                </a:solidFill>
              </a:rPr>
              <a:t> </a:t>
            </a:r>
            <a:r>
              <a:rPr lang="ru-RU" altLang="ru-RU" sz="1800" b="1" smtClean="0">
                <a:solidFill>
                  <a:srgbClr val="002060"/>
                </a:solidFill>
                <a:latin typeface="Times New Roman" pitchFamily="18" charset="0"/>
                <a:cs typeface="Times New Roman" pitchFamily="18" charset="0"/>
              </a:rPr>
              <a:t>Ее окружают, с одной стороны –</a:t>
            </a:r>
            <a:r>
              <a:rPr lang="ru-RU" altLang="ru-RU" sz="1800" b="1" smtClean="0">
                <a:solidFill>
                  <a:srgbClr val="4A6E6D"/>
                </a:solidFill>
                <a:latin typeface="Times New Roman" pitchFamily="18" charset="0"/>
                <a:cs typeface="Times New Roman" pitchFamily="18" charset="0"/>
              </a:rPr>
              <a:t> </a:t>
            </a:r>
          </a:p>
          <a:p>
            <a:pPr marL="274320" indent="-274320" algn="ctr" fontAlgn="auto">
              <a:lnSpc>
                <a:spcPct val="90000"/>
              </a:lnSpc>
              <a:spcAft>
                <a:spcPts val="0"/>
              </a:spcAft>
              <a:buFont typeface="Wingdings" pitchFamily="2" charset="2"/>
              <a:buNone/>
              <a:defRPr/>
            </a:pPr>
            <a:r>
              <a:rPr lang="ru-RU" altLang="ru-RU" sz="1800" b="1" smtClean="0">
                <a:solidFill>
                  <a:srgbClr val="FF0000"/>
                </a:solidFill>
                <a:latin typeface="Times New Roman" pitchFamily="18" charset="0"/>
                <a:cs typeface="Times New Roman" pitchFamily="18" charset="0"/>
              </a:rPr>
              <a:t>Зимний дворец</a:t>
            </a:r>
            <a:endParaRPr lang="ru-RU" altLang="ru-RU" sz="1800" b="1" smtClean="0">
              <a:solidFill>
                <a:srgbClr val="002060"/>
              </a:solidFill>
              <a:latin typeface="Times New Roman" pitchFamily="18" charset="0"/>
              <a:cs typeface="Times New Roman" pitchFamily="18" charset="0"/>
            </a:endParaRPr>
          </a:p>
          <a:p>
            <a:pPr marL="274320" indent="-274320" algn="ctr" fontAlgn="auto">
              <a:lnSpc>
                <a:spcPct val="90000"/>
              </a:lnSpc>
              <a:spcAft>
                <a:spcPts val="0"/>
              </a:spcAft>
              <a:buFont typeface="Wingdings" pitchFamily="2" charset="2"/>
              <a:buNone/>
              <a:defRPr/>
            </a:pPr>
            <a:r>
              <a:rPr lang="ru-RU" altLang="ru-RU" sz="1800" b="1" smtClean="0">
                <a:solidFill>
                  <a:srgbClr val="002060"/>
                </a:solidFill>
                <a:latin typeface="Times New Roman" pitchFamily="18" charset="0"/>
                <a:cs typeface="Times New Roman" pitchFamily="18" charset="0"/>
              </a:rPr>
              <a:t> Его автор архитектор </a:t>
            </a:r>
          </a:p>
          <a:p>
            <a:pPr marL="274320" indent="-274320" algn="ctr" fontAlgn="auto">
              <a:lnSpc>
                <a:spcPct val="90000"/>
              </a:lnSpc>
              <a:spcAft>
                <a:spcPts val="0"/>
              </a:spcAft>
              <a:buFont typeface="Wingdings" pitchFamily="2" charset="2"/>
              <a:buNone/>
              <a:defRPr/>
            </a:pPr>
            <a:r>
              <a:rPr lang="ru-RU" altLang="ru-RU" sz="1800" b="1" smtClean="0">
                <a:solidFill>
                  <a:srgbClr val="FF0000"/>
                </a:solidFill>
                <a:latin typeface="Times New Roman" pitchFamily="18" charset="0"/>
                <a:cs typeface="Times New Roman" pitchFamily="18" charset="0"/>
              </a:rPr>
              <a:t>Франческо</a:t>
            </a:r>
            <a:r>
              <a:rPr lang="ru-RU" altLang="ru-RU" sz="1800" b="1" smtClean="0">
                <a:solidFill>
                  <a:srgbClr val="002060"/>
                </a:solidFill>
                <a:latin typeface="Times New Roman" pitchFamily="18" charset="0"/>
                <a:cs typeface="Times New Roman" pitchFamily="18" charset="0"/>
              </a:rPr>
              <a:t> </a:t>
            </a:r>
            <a:r>
              <a:rPr lang="ru-RU" altLang="ru-RU" sz="1800" b="1" smtClean="0">
                <a:solidFill>
                  <a:srgbClr val="FF0000"/>
                </a:solidFill>
                <a:latin typeface="Times New Roman" pitchFamily="18" charset="0"/>
                <a:cs typeface="Times New Roman" pitchFamily="18" charset="0"/>
              </a:rPr>
              <a:t>Бартоломео Растрелли</a:t>
            </a:r>
            <a:endParaRPr lang="ru-RU" altLang="ru-RU" sz="1800" b="1" smtClean="0">
              <a:solidFill>
                <a:srgbClr val="002060"/>
              </a:solidFill>
              <a:latin typeface="Times New Roman" pitchFamily="18" charset="0"/>
              <a:cs typeface="Times New Roman" pitchFamily="18" charset="0"/>
            </a:endParaRPr>
          </a:p>
        </p:txBody>
      </p:sp>
      <p:pic>
        <p:nvPicPr>
          <p:cNvPr id="118788" name="Picture 4" descr="r_p_527fb13b461fd42db12e24e820904c40"/>
          <p:cNvPicPr>
            <a:picLocks noChangeAspect="1" noChangeArrowheads="1"/>
          </p:cNvPicPr>
          <p:nvPr/>
        </p:nvPicPr>
        <p:blipFill>
          <a:blip r:embed="rId2">
            <a:lum contrast="20000"/>
          </a:blip>
          <a:stretch>
            <a:fillRect/>
          </a:stretch>
        </p:blipFill>
        <p:spPr bwMode="auto">
          <a:xfrm>
            <a:off x="611188" y="1412875"/>
            <a:ext cx="7848600" cy="5154613"/>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 presetClass="entr" presetSubtype="0" fill="hold" nodeType="clickEffect">
                                  <p:stCondLst>
                                    <p:cond delay="0"/>
                                  </p:stCondLst>
                                  <p:childTnLst>
                                    <p:set>
                                      <p:cBhvr>
                                        <p:cTn id="6" dur="1" fill="hold">
                                          <p:stCondLst>
                                            <p:cond delay="0"/>
                                          </p:stCondLst>
                                        </p:cTn>
                                        <p:tgtEl>
                                          <p:spTgt spid="118788"/>
                                        </p:tgtEl>
                                        <p:attrNameLst>
                                          <p:attrName>style.visibility</p:attrName>
                                        </p:attrNameLst>
                                      </p:cBhvr>
                                      <p:to>
                                        <p:strVal val="visible"/>
                                      </p:to>
                                    </p:set>
                                    <p:animEffect transition="in" filter="wedge">
                                      <p:cBhvr>
                                        <p:cTn id="7" dur="2000"/>
                                        <p:tgtEl>
                                          <p:spTgt spid="11878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nodeType="clickEffect">
                                  <p:stCondLst>
                                    <p:cond delay="0"/>
                                  </p:stCondLst>
                                  <p:childTnLst>
                                    <p:set>
                                      <p:cBhvr>
                                        <p:cTn id="11" dur="1" fill="hold">
                                          <p:stCondLst>
                                            <p:cond delay="0"/>
                                          </p:stCondLst>
                                        </p:cTn>
                                        <p:tgtEl>
                                          <p:spTgt spid="11267">
                                            <p:txEl>
                                              <p:pRg st="1" end="1"/>
                                            </p:txEl>
                                          </p:spTgt>
                                        </p:tgtEl>
                                        <p:attrNameLst>
                                          <p:attrName>style.visibility</p:attrName>
                                        </p:attrNameLst>
                                      </p:cBhvr>
                                      <p:to>
                                        <p:strVal val="visible"/>
                                      </p:to>
                                    </p:set>
                                    <p:anim calcmode="lin" valueType="num">
                                      <p:cBhvr additive="base">
                                        <p:cTn id="12" dur="500" fill="hold"/>
                                        <p:tgtEl>
                                          <p:spTgt spid="11267">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1126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55" presetClass="entr" presetSubtype="0" fill="hold" nodeType="clickEffect">
                                  <p:stCondLst>
                                    <p:cond delay="0"/>
                                  </p:stCondLst>
                                  <p:childTnLst>
                                    <p:set>
                                      <p:cBhvr>
                                        <p:cTn id="17" dur="1" fill="hold">
                                          <p:stCondLst>
                                            <p:cond delay="0"/>
                                          </p:stCondLst>
                                        </p:cTn>
                                        <p:tgtEl>
                                          <p:spTgt spid="11267">
                                            <p:txEl>
                                              <p:pRg st="2" end="2"/>
                                            </p:txEl>
                                          </p:spTgt>
                                        </p:tgtEl>
                                        <p:attrNameLst>
                                          <p:attrName>style.visibility</p:attrName>
                                        </p:attrNameLst>
                                      </p:cBhvr>
                                      <p:to>
                                        <p:strVal val="visible"/>
                                      </p:to>
                                    </p:set>
                                    <p:anim calcmode="lin" valueType="num">
                                      <p:cBhvr>
                                        <p:cTn id="18" dur="1000" fill="hold"/>
                                        <p:tgtEl>
                                          <p:spTgt spid="11267">
                                            <p:txEl>
                                              <p:pRg st="2" end="2"/>
                                            </p:txEl>
                                          </p:spTgt>
                                        </p:tgtEl>
                                        <p:attrNameLst>
                                          <p:attrName>ppt_w</p:attrName>
                                        </p:attrNameLst>
                                      </p:cBhvr>
                                      <p:tavLst>
                                        <p:tav tm="0">
                                          <p:val>
                                            <p:strVal val="#ppt_w*0.70"/>
                                          </p:val>
                                        </p:tav>
                                        <p:tav tm="100000">
                                          <p:val>
                                            <p:strVal val="#ppt_w"/>
                                          </p:val>
                                        </p:tav>
                                      </p:tavLst>
                                    </p:anim>
                                    <p:anim calcmode="lin" valueType="num">
                                      <p:cBhvr>
                                        <p:cTn id="19" dur="1000" fill="hold"/>
                                        <p:tgtEl>
                                          <p:spTgt spid="11267">
                                            <p:txEl>
                                              <p:pRg st="2" end="2"/>
                                            </p:txEl>
                                          </p:spTgt>
                                        </p:tgtEl>
                                        <p:attrNameLst>
                                          <p:attrName>ppt_h</p:attrName>
                                        </p:attrNameLst>
                                      </p:cBhvr>
                                      <p:tavLst>
                                        <p:tav tm="0">
                                          <p:val>
                                            <p:strVal val="#ppt_h"/>
                                          </p:val>
                                        </p:tav>
                                        <p:tav tm="100000">
                                          <p:val>
                                            <p:strVal val="#ppt_h"/>
                                          </p:val>
                                        </p:tav>
                                      </p:tavLst>
                                    </p:anim>
                                    <p:animEffect transition="in" filter="fade">
                                      <p:cBhvr>
                                        <p:cTn id="20" dur="1000"/>
                                        <p:tgtEl>
                                          <p:spTgt spid="11267">
                                            <p:txEl>
                                              <p:pRg st="2" end="2"/>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53" presetClass="entr" presetSubtype="0" fill="hold" nodeType="clickEffect">
                                  <p:stCondLst>
                                    <p:cond delay="0"/>
                                  </p:stCondLst>
                                  <p:childTnLst>
                                    <p:set>
                                      <p:cBhvr>
                                        <p:cTn id="24" dur="1" fill="hold">
                                          <p:stCondLst>
                                            <p:cond delay="0"/>
                                          </p:stCondLst>
                                        </p:cTn>
                                        <p:tgtEl>
                                          <p:spTgt spid="11267">
                                            <p:txEl>
                                              <p:pRg st="3" end="3"/>
                                            </p:txEl>
                                          </p:spTgt>
                                        </p:tgtEl>
                                        <p:attrNameLst>
                                          <p:attrName>style.visibility</p:attrName>
                                        </p:attrNameLst>
                                      </p:cBhvr>
                                      <p:to>
                                        <p:strVal val="visible"/>
                                      </p:to>
                                    </p:set>
                                    <p:anim calcmode="lin" valueType="num">
                                      <p:cBhvr>
                                        <p:cTn id="25" dur="500" fill="hold"/>
                                        <p:tgtEl>
                                          <p:spTgt spid="11267">
                                            <p:txEl>
                                              <p:pRg st="3" end="3"/>
                                            </p:txEl>
                                          </p:spTgt>
                                        </p:tgtEl>
                                        <p:attrNameLst>
                                          <p:attrName>ppt_w</p:attrName>
                                        </p:attrNameLst>
                                      </p:cBhvr>
                                      <p:tavLst>
                                        <p:tav tm="0">
                                          <p:val>
                                            <p:fltVal val="0"/>
                                          </p:val>
                                        </p:tav>
                                        <p:tav tm="100000">
                                          <p:val>
                                            <p:strVal val="#ppt_w"/>
                                          </p:val>
                                        </p:tav>
                                      </p:tavLst>
                                    </p:anim>
                                    <p:anim calcmode="lin" valueType="num">
                                      <p:cBhvr>
                                        <p:cTn id="26" dur="500" fill="hold"/>
                                        <p:tgtEl>
                                          <p:spTgt spid="11267">
                                            <p:txEl>
                                              <p:pRg st="3" end="3"/>
                                            </p:txEl>
                                          </p:spTgt>
                                        </p:tgtEl>
                                        <p:attrNameLst>
                                          <p:attrName>ppt_h</p:attrName>
                                        </p:attrNameLst>
                                      </p:cBhvr>
                                      <p:tavLst>
                                        <p:tav tm="0">
                                          <p:val>
                                            <p:fltVal val="0"/>
                                          </p:val>
                                        </p:tav>
                                        <p:tav tm="100000">
                                          <p:val>
                                            <p:strVal val="#ppt_h"/>
                                          </p:val>
                                        </p:tav>
                                      </p:tavLst>
                                    </p:anim>
                                    <p:animEffect transition="in" filter="fade">
                                      <p:cBhvr>
                                        <p:cTn id="27" dur="500"/>
                                        <p:tgtEl>
                                          <p:spTgt spid="11267">
                                            <p:txEl>
                                              <p:pRg st="3" end="3"/>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6" presetClass="emph" presetSubtype="0" fill="hold" nodeType="clickEffect">
                                  <p:stCondLst>
                                    <p:cond delay="0"/>
                                  </p:stCondLst>
                                  <p:childTnLst>
                                    <p:animScale>
                                      <p:cBhvr>
                                        <p:cTn id="31" dur="2000" fill="hold"/>
                                        <p:tgtEl>
                                          <p:spTgt spid="118788"/>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a:spLocks noChangeArrowheads="1"/>
          </p:cNvSpPr>
          <p:nvPr/>
        </p:nvSpPr>
        <p:spPr bwMode="auto">
          <a:xfrm>
            <a:off x="684213" y="260350"/>
            <a:ext cx="7991475" cy="1117600"/>
          </a:xfrm>
          <a:prstGeom prst="rect">
            <a:avLst/>
          </a:prstGeom>
          <a:noFill/>
          <a:ln w="9525">
            <a:noFill/>
            <a:miter lim="800000"/>
            <a:headEnd/>
            <a:tailEnd/>
          </a:ln>
        </p:spPr>
        <p:txBody>
          <a:bodyPr>
            <a:spAutoFit/>
          </a:bodyPr>
          <a:lstStyle/>
          <a:p>
            <a:pPr algn="ctr">
              <a:lnSpc>
                <a:spcPct val="90000"/>
              </a:lnSpc>
              <a:buFont typeface="Wingdings" pitchFamily="2" charset="2"/>
              <a:buNone/>
            </a:pPr>
            <a:r>
              <a:rPr lang="ru-RU" altLang="ru-RU" b="1">
                <a:solidFill>
                  <a:srgbClr val="002060"/>
                </a:solidFill>
                <a:latin typeface="Times New Roman" pitchFamily="18" charset="0"/>
                <a:cs typeface="Times New Roman" pitchFamily="18" charset="0"/>
              </a:rPr>
              <a:t>С другой стороны площади расположено </a:t>
            </a:r>
          </a:p>
          <a:p>
            <a:pPr algn="ctr">
              <a:lnSpc>
                <a:spcPct val="90000"/>
              </a:lnSpc>
              <a:buFont typeface="Wingdings" pitchFamily="2" charset="2"/>
              <a:buNone/>
            </a:pPr>
            <a:r>
              <a:rPr lang="ru-RU" altLang="ru-RU" b="1">
                <a:solidFill>
                  <a:srgbClr val="FF0000"/>
                </a:solidFill>
                <a:latin typeface="Times New Roman" pitchFamily="18" charset="0"/>
                <a:cs typeface="Times New Roman" pitchFamily="18" charset="0"/>
              </a:rPr>
              <a:t>здание  Главного штаба.  </a:t>
            </a:r>
          </a:p>
          <a:p>
            <a:pPr algn="ctr">
              <a:lnSpc>
                <a:spcPct val="90000"/>
              </a:lnSpc>
              <a:buFont typeface="Wingdings" pitchFamily="2" charset="2"/>
              <a:buNone/>
            </a:pPr>
            <a:r>
              <a:rPr lang="ru-RU" altLang="ru-RU" b="1">
                <a:solidFill>
                  <a:srgbClr val="002060"/>
                </a:solidFill>
                <a:latin typeface="Times New Roman" pitchFamily="18" charset="0"/>
                <a:cs typeface="Times New Roman" pitchFamily="18" charset="0"/>
              </a:rPr>
              <a:t>Архитектор</a:t>
            </a:r>
            <a:r>
              <a:rPr lang="ru-RU" altLang="ru-RU" b="1">
                <a:solidFill>
                  <a:srgbClr val="4A6E6D"/>
                </a:solidFill>
                <a:latin typeface="Times New Roman" pitchFamily="18" charset="0"/>
                <a:cs typeface="Times New Roman" pitchFamily="18" charset="0"/>
              </a:rPr>
              <a:t>  </a:t>
            </a:r>
            <a:r>
              <a:rPr lang="ru-RU" altLang="ru-RU" b="1">
                <a:solidFill>
                  <a:srgbClr val="002060"/>
                </a:solidFill>
                <a:latin typeface="Times New Roman" pitchFamily="18" charset="0"/>
                <a:cs typeface="Times New Roman" pitchFamily="18" charset="0"/>
              </a:rPr>
              <a:t>этого здания </a:t>
            </a:r>
          </a:p>
          <a:p>
            <a:pPr algn="ctr">
              <a:lnSpc>
                <a:spcPct val="90000"/>
              </a:lnSpc>
              <a:buFont typeface="Wingdings" pitchFamily="2" charset="2"/>
              <a:buNone/>
            </a:pPr>
            <a:r>
              <a:rPr lang="ru-RU" altLang="ru-RU" b="1">
                <a:solidFill>
                  <a:srgbClr val="FF0000"/>
                </a:solidFill>
                <a:latin typeface="Times New Roman" pitchFamily="18" charset="0"/>
                <a:cs typeface="Times New Roman" pitchFamily="18" charset="0"/>
              </a:rPr>
              <a:t>Карл Росси </a:t>
            </a:r>
          </a:p>
        </p:txBody>
      </p:sp>
      <p:pic>
        <p:nvPicPr>
          <p:cNvPr id="5" name="Рисунок 4" descr="59205.jpg"/>
          <p:cNvPicPr>
            <a:picLocks noChangeAspect="1"/>
          </p:cNvPicPr>
          <p:nvPr/>
        </p:nvPicPr>
        <p:blipFill>
          <a:blip r:embed="rId2">
            <a:lum contrast="10000"/>
          </a:blip>
          <a:stretch>
            <a:fillRect/>
          </a:stretch>
        </p:blipFill>
        <p:spPr>
          <a:xfrm>
            <a:off x="1042988" y="1484313"/>
            <a:ext cx="7273925" cy="5145087"/>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edge">
                                      <p:cBhvr>
                                        <p:cTn id="7" dur="2000"/>
                                        <p:tgtEl>
                                          <p:spTgt spid="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 calcmode="lin" valueType="num">
                                      <p:cBhvr additive="base">
                                        <p:cTn id="12"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53" presetClass="entr" presetSubtype="0" fill="hold" nodeType="clickEffect">
                                  <p:stCondLst>
                                    <p:cond delay="0"/>
                                  </p:stCondLst>
                                  <p:childTnLst>
                                    <p:set>
                                      <p:cBhvr>
                                        <p:cTn id="17" dur="1" fill="hold">
                                          <p:stCondLst>
                                            <p:cond delay="0"/>
                                          </p:stCondLst>
                                        </p:cTn>
                                        <p:tgtEl>
                                          <p:spTgt spid="4">
                                            <p:txEl>
                                              <p:pRg st="2" end="2"/>
                                            </p:txEl>
                                          </p:spTgt>
                                        </p:tgtEl>
                                        <p:attrNameLst>
                                          <p:attrName>style.visibility</p:attrName>
                                        </p:attrNameLst>
                                      </p:cBhvr>
                                      <p:to>
                                        <p:strVal val="visible"/>
                                      </p:to>
                                    </p:set>
                                    <p:anim calcmode="lin" valueType="num">
                                      <p:cBhvr>
                                        <p:cTn id="18"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9"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20" dur="500"/>
                                        <p:tgtEl>
                                          <p:spTgt spid="4">
                                            <p:txEl>
                                              <p:pRg st="2" end="2"/>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6" presetClass="emph" presetSubtype="0" fill="hold" nodeType="clickEffect">
                                  <p:stCondLst>
                                    <p:cond delay="0"/>
                                  </p:stCondLst>
                                  <p:childTnLst>
                                    <p:animScale>
                                      <p:cBhvr>
                                        <p:cTn id="30" dur="2000" fill="hold"/>
                                        <p:tgtEl>
                                          <p:spTgt spid="5"/>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a:spLocks noChangeArrowheads="1"/>
          </p:cNvSpPr>
          <p:nvPr/>
        </p:nvSpPr>
        <p:spPr bwMode="auto">
          <a:xfrm>
            <a:off x="468313" y="188913"/>
            <a:ext cx="8207375" cy="1338262"/>
          </a:xfrm>
          <a:prstGeom prst="rect">
            <a:avLst/>
          </a:prstGeom>
          <a:noFill/>
          <a:ln w="9525">
            <a:noFill/>
            <a:miter lim="800000"/>
            <a:headEnd/>
            <a:tailEnd/>
          </a:ln>
        </p:spPr>
        <p:txBody>
          <a:bodyPr>
            <a:spAutoFit/>
          </a:bodyPr>
          <a:lstStyle/>
          <a:p>
            <a:pPr algn="ctr">
              <a:lnSpc>
                <a:spcPct val="90000"/>
              </a:lnSpc>
              <a:buFont typeface="Wingdings" pitchFamily="2" charset="2"/>
              <a:buNone/>
            </a:pPr>
            <a:r>
              <a:rPr lang="ru-RU" altLang="ru-RU" b="1">
                <a:solidFill>
                  <a:srgbClr val="002060"/>
                </a:solidFill>
                <a:latin typeface="Times New Roman" pitchFamily="18" charset="0"/>
                <a:cs typeface="Times New Roman" pitchFamily="18" charset="0"/>
              </a:rPr>
              <a:t>В центре площади возвышается</a:t>
            </a:r>
            <a:r>
              <a:rPr lang="ru-RU" altLang="ru-RU" b="1">
                <a:solidFill>
                  <a:srgbClr val="4A6E6D"/>
                </a:solidFill>
                <a:latin typeface="Times New Roman" pitchFamily="18" charset="0"/>
                <a:cs typeface="Times New Roman" pitchFamily="18" charset="0"/>
              </a:rPr>
              <a:t>  </a:t>
            </a:r>
          </a:p>
          <a:p>
            <a:pPr algn="ctr">
              <a:lnSpc>
                <a:spcPct val="90000"/>
              </a:lnSpc>
              <a:buFont typeface="Wingdings" pitchFamily="2" charset="2"/>
              <a:buNone/>
            </a:pPr>
            <a:r>
              <a:rPr lang="ru-RU" altLang="ru-RU" b="1">
                <a:solidFill>
                  <a:srgbClr val="FF0000"/>
                </a:solidFill>
                <a:latin typeface="Times New Roman" pitchFamily="18" charset="0"/>
                <a:cs typeface="Times New Roman" pitchFamily="18" charset="0"/>
              </a:rPr>
              <a:t>Александровская колонна.</a:t>
            </a:r>
            <a:r>
              <a:rPr lang="ru-RU" altLang="ru-RU" b="1">
                <a:solidFill>
                  <a:srgbClr val="4A6E6D"/>
                </a:solidFill>
                <a:latin typeface="Times New Roman" pitchFamily="18" charset="0"/>
                <a:cs typeface="Times New Roman" pitchFamily="18" charset="0"/>
              </a:rPr>
              <a:t> </a:t>
            </a:r>
          </a:p>
          <a:p>
            <a:pPr algn="ctr">
              <a:lnSpc>
                <a:spcPct val="90000"/>
              </a:lnSpc>
              <a:buFont typeface="Wingdings" pitchFamily="2" charset="2"/>
              <a:buNone/>
            </a:pPr>
            <a:r>
              <a:rPr lang="ru-RU" altLang="ru-RU" b="1">
                <a:solidFill>
                  <a:srgbClr val="002060"/>
                </a:solidFill>
                <a:latin typeface="Times New Roman" pitchFamily="18" charset="0"/>
                <a:cs typeface="Times New Roman" pitchFamily="18" charset="0"/>
              </a:rPr>
              <a:t>Колонна построена по проекту</a:t>
            </a:r>
            <a:r>
              <a:rPr lang="ru-RU" altLang="ru-RU" b="1">
                <a:solidFill>
                  <a:srgbClr val="4A6E6D"/>
                </a:solidFill>
                <a:latin typeface="Times New Roman" pitchFamily="18" charset="0"/>
                <a:cs typeface="Times New Roman" pitchFamily="18" charset="0"/>
              </a:rPr>
              <a:t> </a:t>
            </a:r>
          </a:p>
          <a:p>
            <a:pPr algn="ctr">
              <a:lnSpc>
                <a:spcPct val="90000"/>
              </a:lnSpc>
              <a:buFont typeface="Wingdings" pitchFamily="2" charset="2"/>
              <a:buNone/>
            </a:pPr>
            <a:r>
              <a:rPr lang="ru-RU" altLang="ru-RU" b="1">
                <a:solidFill>
                  <a:srgbClr val="FF0000"/>
                </a:solidFill>
                <a:latin typeface="Times New Roman" pitchFamily="18" charset="0"/>
                <a:cs typeface="Times New Roman" pitchFamily="18" charset="0"/>
              </a:rPr>
              <a:t>Огюста Монферрана.</a:t>
            </a:r>
            <a:endParaRPr lang="ru-RU" altLang="ru-RU" b="1">
              <a:solidFill>
                <a:srgbClr val="002060"/>
              </a:solidFill>
              <a:latin typeface="Times New Roman" pitchFamily="18" charset="0"/>
              <a:cs typeface="Times New Roman" pitchFamily="18" charset="0"/>
            </a:endParaRPr>
          </a:p>
          <a:p>
            <a:pPr algn="ctr">
              <a:lnSpc>
                <a:spcPct val="90000"/>
              </a:lnSpc>
              <a:buFont typeface="Wingdings" pitchFamily="2" charset="2"/>
              <a:buNone/>
            </a:pPr>
            <a:r>
              <a:rPr lang="ru-RU" altLang="ru-RU" b="1">
                <a:solidFill>
                  <a:srgbClr val="002060"/>
                </a:solidFill>
                <a:latin typeface="Times New Roman" pitchFamily="18" charset="0"/>
                <a:cs typeface="Times New Roman" pitchFamily="18" charset="0"/>
              </a:rPr>
              <a:t>Этот памятник воздвигнут в честь победы России над армией Наполеона.</a:t>
            </a:r>
          </a:p>
        </p:txBody>
      </p:sp>
      <p:pic>
        <p:nvPicPr>
          <p:cNvPr id="3" name="Рисунок 2" descr="14248200_w640_h640_aleksandrovskaya_kolonna.jpeg"/>
          <p:cNvPicPr>
            <a:picLocks noChangeAspect="1"/>
          </p:cNvPicPr>
          <p:nvPr/>
        </p:nvPicPr>
        <p:blipFill>
          <a:blip r:embed="rId2"/>
          <a:srcRect/>
          <a:stretch>
            <a:fillRect/>
          </a:stretch>
        </p:blipFill>
        <p:spPr bwMode="auto">
          <a:xfrm>
            <a:off x="2843213" y="1700213"/>
            <a:ext cx="3708400" cy="495776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edge">
                                      <p:cBhvr>
                                        <p:cTn id="7" dur="2000"/>
                                        <p:tgtEl>
                                          <p:spTgt spid="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 calcmode="lin" valueType="num">
                                      <p:cBhvr additive="base">
                                        <p:cTn id="12"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0" presetClass="entr" presetSubtype="0" fill="hold" nodeType="clickEffect">
                                  <p:stCondLst>
                                    <p:cond delay="0"/>
                                  </p:stCondLst>
                                  <p:childTnLst>
                                    <p:set>
                                      <p:cBhvr>
                                        <p:cTn id="17" dur="1" fill="hold">
                                          <p:stCondLst>
                                            <p:cond delay="0"/>
                                          </p:stCondLst>
                                        </p:cTn>
                                        <p:tgtEl>
                                          <p:spTgt spid="2">
                                            <p:txEl>
                                              <p:pRg st="2" end="2"/>
                                            </p:txEl>
                                          </p:spTgt>
                                        </p:tgtEl>
                                        <p:attrNameLst>
                                          <p:attrName>style.visibility</p:attrName>
                                        </p:attrNameLst>
                                      </p:cBhvr>
                                      <p:to>
                                        <p:strVal val="visible"/>
                                      </p:to>
                                    </p:set>
                                    <p:animEffect transition="in" filter="wedge">
                                      <p:cBhvr>
                                        <p:cTn id="18" dur="2000"/>
                                        <p:tgtEl>
                                          <p:spTgt spid="2">
                                            <p:txEl>
                                              <p:pRg st="2" end="2"/>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4" fill="hold" nodeType="clickEffect">
                                  <p:stCondLst>
                                    <p:cond delay="0"/>
                                  </p:stCondLst>
                                  <p:childTnLst>
                                    <p:set>
                                      <p:cBhvr>
                                        <p:cTn id="22" dur="1" fill="hold">
                                          <p:stCondLst>
                                            <p:cond delay="0"/>
                                          </p:stCondLst>
                                        </p:cTn>
                                        <p:tgtEl>
                                          <p:spTgt spid="2">
                                            <p:txEl>
                                              <p:pRg st="3" end="3"/>
                                            </p:txEl>
                                          </p:spTgt>
                                        </p:tgtEl>
                                        <p:attrNameLst>
                                          <p:attrName>style.visibility</p:attrName>
                                        </p:attrNameLst>
                                      </p:cBhvr>
                                      <p:to>
                                        <p:strVal val="visible"/>
                                      </p:to>
                                    </p:set>
                                    <p:anim calcmode="lin" valueType="num">
                                      <p:cBhvr additive="base">
                                        <p:cTn id="23"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53" presetClass="entr" presetSubtype="0" fill="hold" nodeType="clickEffect">
                                  <p:stCondLst>
                                    <p:cond delay="0"/>
                                  </p:stCondLst>
                                  <p:childTnLst>
                                    <p:set>
                                      <p:cBhvr>
                                        <p:cTn id="28" dur="1" fill="hold">
                                          <p:stCondLst>
                                            <p:cond delay="0"/>
                                          </p:stCondLst>
                                        </p:cTn>
                                        <p:tgtEl>
                                          <p:spTgt spid="2">
                                            <p:txEl>
                                              <p:pRg st="4" end="4"/>
                                            </p:txEl>
                                          </p:spTgt>
                                        </p:tgtEl>
                                        <p:attrNameLst>
                                          <p:attrName>style.visibility</p:attrName>
                                        </p:attrNameLst>
                                      </p:cBhvr>
                                      <p:to>
                                        <p:strVal val="visible"/>
                                      </p:to>
                                    </p:set>
                                    <p:anim calcmode="lin" valueType="num">
                                      <p:cBhvr>
                                        <p:cTn id="29" dur="500" fill="hold"/>
                                        <p:tgtEl>
                                          <p:spTgt spid="2">
                                            <p:txEl>
                                              <p:pRg st="4" end="4"/>
                                            </p:txEl>
                                          </p:spTgt>
                                        </p:tgtEl>
                                        <p:attrNameLst>
                                          <p:attrName>ppt_w</p:attrName>
                                        </p:attrNameLst>
                                      </p:cBhvr>
                                      <p:tavLst>
                                        <p:tav tm="0">
                                          <p:val>
                                            <p:fltVal val="0"/>
                                          </p:val>
                                        </p:tav>
                                        <p:tav tm="100000">
                                          <p:val>
                                            <p:strVal val="#ppt_w"/>
                                          </p:val>
                                        </p:tav>
                                      </p:tavLst>
                                    </p:anim>
                                    <p:anim calcmode="lin" valueType="num">
                                      <p:cBhvr>
                                        <p:cTn id="30" dur="500" fill="hold"/>
                                        <p:tgtEl>
                                          <p:spTgt spid="2">
                                            <p:txEl>
                                              <p:pRg st="4" end="4"/>
                                            </p:txEl>
                                          </p:spTgt>
                                        </p:tgtEl>
                                        <p:attrNameLst>
                                          <p:attrName>ppt_h</p:attrName>
                                        </p:attrNameLst>
                                      </p:cBhvr>
                                      <p:tavLst>
                                        <p:tav tm="0">
                                          <p:val>
                                            <p:fltVal val="0"/>
                                          </p:val>
                                        </p:tav>
                                        <p:tav tm="100000">
                                          <p:val>
                                            <p:strVal val="#ppt_h"/>
                                          </p:val>
                                        </p:tav>
                                      </p:tavLst>
                                    </p:anim>
                                    <p:animEffect transition="in" filter="fade">
                                      <p:cBhvr>
                                        <p:cTn id="31" dur="500"/>
                                        <p:tgtEl>
                                          <p:spTgt spid="2">
                                            <p:txEl>
                                              <p:pRg st="4" end="4"/>
                                            </p:txEl>
                                          </p:spTgt>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6" presetClass="emph" presetSubtype="0" fill="hold" nodeType="clickEffect">
                                  <p:stCondLst>
                                    <p:cond delay="0"/>
                                  </p:stCondLst>
                                  <p:childTnLst>
                                    <p:animScale>
                                      <p:cBhvr>
                                        <p:cTn id="35" dur="2000" fill="hold"/>
                                        <p:tgtEl>
                                          <p:spTgt spid="3"/>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2530" name="Рисунок 1" descr="Исаакиевский собор 2.jpg"/>
          <p:cNvPicPr>
            <a:picLocks noChangeAspect="1"/>
          </p:cNvPicPr>
          <p:nvPr/>
        </p:nvPicPr>
        <p:blipFill>
          <a:blip r:embed="rId2">
            <a:clrChange>
              <a:clrFrom>
                <a:srgbClr val="FEFEFE"/>
              </a:clrFrom>
              <a:clrTo>
                <a:srgbClr val="FEFEFE">
                  <a:alpha val="0"/>
                </a:srgbClr>
              </a:clrTo>
            </a:clrChange>
            <a:lum contrast="20000"/>
          </a:blip>
          <a:srcRect/>
          <a:stretch>
            <a:fillRect/>
          </a:stretch>
        </p:blipFill>
        <p:spPr bwMode="auto">
          <a:xfrm>
            <a:off x="179388" y="692150"/>
            <a:ext cx="2932112" cy="2779713"/>
          </a:xfrm>
          <a:prstGeom prst="rect">
            <a:avLst/>
          </a:prstGeom>
          <a:noFill/>
          <a:ln w="9525">
            <a:noFill/>
            <a:miter lim="800000"/>
            <a:headEnd/>
            <a:tailEnd/>
          </a:ln>
        </p:spPr>
      </p:pic>
      <p:pic>
        <p:nvPicPr>
          <p:cNvPr id="22531" name="Рисунок 2" descr="Казанский собор 2.jpg"/>
          <p:cNvPicPr>
            <a:picLocks noChangeAspect="1"/>
          </p:cNvPicPr>
          <p:nvPr/>
        </p:nvPicPr>
        <p:blipFill>
          <a:blip r:embed="rId3">
            <a:clrChange>
              <a:clrFrom>
                <a:srgbClr val="FBFBFB"/>
              </a:clrFrom>
              <a:clrTo>
                <a:srgbClr val="FBFBFB">
                  <a:alpha val="0"/>
                </a:srgbClr>
              </a:clrTo>
            </a:clrChange>
            <a:lum bright="-10000" contrast="20000"/>
          </a:blip>
          <a:srcRect/>
          <a:stretch>
            <a:fillRect/>
          </a:stretch>
        </p:blipFill>
        <p:spPr bwMode="auto">
          <a:xfrm>
            <a:off x="5580063" y="908050"/>
            <a:ext cx="3311525" cy="2317750"/>
          </a:xfrm>
          <a:prstGeom prst="rect">
            <a:avLst/>
          </a:prstGeom>
          <a:noFill/>
          <a:ln w="9525">
            <a:noFill/>
            <a:miter lim="800000"/>
            <a:headEnd/>
            <a:tailEnd/>
          </a:ln>
        </p:spPr>
      </p:pic>
      <p:pic>
        <p:nvPicPr>
          <p:cNvPr id="22532" name="Рисунок 3" descr="Адмиралтейство.jpg"/>
          <p:cNvPicPr>
            <a:picLocks noChangeAspect="1"/>
          </p:cNvPicPr>
          <p:nvPr/>
        </p:nvPicPr>
        <p:blipFill>
          <a:blip r:embed="rId4">
            <a:clrChange>
              <a:clrFrom>
                <a:srgbClr val="FCFCFC"/>
              </a:clrFrom>
              <a:clrTo>
                <a:srgbClr val="FCFCFC">
                  <a:alpha val="0"/>
                </a:srgbClr>
              </a:clrTo>
            </a:clrChange>
            <a:lum contrast="20000"/>
          </a:blip>
          <a:srcRect/>
          <a:stretch>
            <a:fillRect/>
          </a:stretch>
        </p:blipFill>
        <p:spPr bwMode="auto">
          <a:xfrm>
            <a:off x="3059113" y="188913"/>
            <a:ext cx="2330450" cy="3203575"/>
          </a:xfrm>
          <a:prstGeom prst="rect">
            <a:avLst/>
          </a:prstGeom>
          <a:noFill/>
          <a:ln w="9525">
            <a:noFill/>
            <a:miter lim="800000"/>
            <a:headEnd/>
            <a:tailEnd/>
          </a:ln>
        </p:spPr>
      </p:pic>
      <p:sp>
        <p:nvSpPr>
          <p:cNvPr id="22533" name="TextBox 4"/>
          <p:cNvSpPr txBox="1">
            <a:spLocks noChangeArrowheads="1"/>
          </p:cNvSpPr>
          <p:nvPr/>
        </p:nvSpPr>
        <p:spPr bwMode="auto">
          <a:xfrm>
            <a:off x="1258888" y="3573463"/>
            <a:ext cx="504825" cy="584200"/>
          </a:xfrm>
          <a:prstGeom prst="rect">
            <a:avLst/>
          </a:prstGeom>
          <a:noFill/>
          <a:ln w="9525">
            <a:noFill/>
            <a:miter lim="800000"/>
            <a:headEnd/>
            <a:tailEnd/>
          </a:ln>
        </p:spPr>
        <p:txBody>
          <a:bodyPr>
            <a:spAutoFit/>
          </a:bodyPr>
          <a:lstStyle/>
          <a:p>
            <a:r>
              <a:rPr lang="ru-RU" altLang="ru-RU"/>
              <a:t> </a:t>
            </a:r>
            <a:r>
              <a:rPr lang="ru-RU" altLang="ru-RU" sz="3200" b="1">
                <a:latin typeface="Times New Roman" pitchFamily="18" charset="0"/>
                <a:cs typeface="Times New Roman" pitchFamily="18" charset="0"/>
              </a:rPr>
              <a:t>1</a:t>
            </a:r>
          </a:p>
        </p:txBody>
      </p:sp>
      <p:sp>
        <p:nvSpPr>
          <p:cNvPr id="22534" name="TextBox 5"/>
          <p:cNvSpPr txBox="1">
            <a:spLocks noChangeArrowheads="1"/>
          </p:cNvSpPr>
          <p:nvPr/>
        </p:nvSpPr>
        <p:spPr bwMode="auto">
          <a:xfrm>
            <a:off x="4067175" y="3716338"/>
            <a:ext cx="365125" cy="585787"/>
          </a:xfrm>
          <a:prstGeom prst="rect">
            <a:avLst/>
          </a:prstGeom>
          <a:noFill/>
          <a:ln w="9525">
            <a:noFill/>
            <a:miter lim="800000"/>
            <a:headEnd/>
            <a:tailEnd/>
          </a:ln>
        </p:spPr>
        <p:txBody>
          <a:bodyPr>
            <a:spAutoFit/>
          </a:bodyPr>
          <a:lstStyle/>
          <a:p>
            <a:r>
              <a:rPr lang="ru-RU" altLang="ru-RU" sz="3200" b="1">
                <a:latin typeface="Times New Roman" pitchFamily="18" charset="0"/>
                <a:cs typeface="Times New Roman" pitchFamily="18" charset="0"/>
              </a:rPr>
              <a:t>2</a:t>
            </a:r>
          </a:p>
        </p:txBody>
      </p:sp>
      <p:sp>
        <p:nvSpPr>
          <p:cNvPr id="16391" name="TextBox 6"/>
          <p:cNvSpPr txBox="1">
            <a:spLocks noChangeArrowheads="1"/>
          </p:cNvSpPr>
          <p:nvPr/>
        </p:nvSpPr>
        <p:spPr bwMode="auto">
          <a:xfrm>
            <a:off x="7019925" y="3716338"/>
            <a:ext cx="390525" cy="585787"/>
          </a:xfrm>
          <a:prstGeom prst="rect">
            <a:avLst/>
          </a:prstGeom>
          <a:noFill/>
          <a:ln w="9525">
            <a:noFill/>
            <a:miter lim="800000"/>
            <a:headEnd/>
            <a:tailEnd/>
          </a:ln>
        </p:spPr>
        <p:txBody>
          <a:bodyPr wrap="none">
            <a:spAutoFit/>
          </a:bodyPr>
          <a:lstStyle/>
          <a:p>
            <a:r>
              <a:rPr lang="ru-RU" altLang="ru-RU" sz="3200" b="1">
                <a:latin typeface="Times New Roman" pitchFamily="18" charset="0"/>
                <a:cs typeface="Times New Roman" pitchFamily="18" charset="0"/>
              </a:rPr>
              <a:t>3</a:t>
            </a:r>
          </a:p>
        </p:txBody>
      </p:sp>
      <p:sp>
        <p:nvSpPr>
          <p:cNvPr id="8" name="TextBox 7"/>
          <p:cNvSpPr txBox="1">
            <a:spLocks noChangeArrowheads="1"/>
          </p:cNvSpPr>
          <p:nvPr/>
        </p:nvSpPr>
        <p:spPr bwMode="auto">
          <a:xfrm>
            <a:off x="684213" y="5084763"/>
            <a:ext cx="8135937" cy="1077912"/>
          </a:xfrm>
          <a:prstGeom prst="rect">
            <a:avLst/>
          </a:prstGeom>
          <a:noFill/>
          <a:ln w="9525">
            <a:noFill/>
            <a:miter lim="800000"/>
            <a:headEnd/>
            <a:tailEnd/>
          </a:ln>
        </p:spPr>
        <p:txBody>
          <a:bodyPr>
            <a:spAutoFit/>
          </a:bodyPr>
          <a:lstStyle/>
          <a:p>
            <a:pPr algn="ctr"/>
            <a:r>
              <a:rPr lang="ru-RU" altLang="ru-RU" b="1">
                <a:latin typeface="Times New Roman" pitchFamily="18" charset="0"/>
                <a:cs typeface="Times New Roman" pitchFamily="18" charset="0"/>
              </a:rPr>
              <a:t>Поднимите цифру, которая стоит под силуэтом Казанского собора.</a:t>
            </a:r>
          </a:p>
          <a:p>
            <a:pPr algn="ctr"/>
            <a:r>
              <a:rPr lang="ru-RU" altLang="ru-RU" b="1">
                <a:latin typeface="Times New Roman" pitchFamily="18" charset="0"/>
                <a:cs typeface="Times New Roman" pitchFamily="18" charset="0"/>
              </a:rPr>
              <a:t>Кто автор этого собора?</a:t>
            </a:r>
          </a:p>
          <a:p>
            <a:pPr algn="ctr"/>
            <a:r>
              <a:rPr lang="ru-RU" altLang="ru-RU" sz="2800" b="1">
                <a:solidFill>
                  <a:srgbClr val="FF0000"/>
                </a:solidFill>
                <a:latin typeface="Times New Roman" pitchFamily="18" charset="0"/>
                <a:cs typeface="Times New Roman" pitchFamily="18" charset="0"/>
              </a:rPr>
              <a:t>Андрей Воронихин</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mph" presetSubtype="2" fill="hold" nodeType="clickEffect">
                                  <p:stCondLst>
                                    <p:cond delay="0"/>
                                  </p:stCondLst>
                                  <p:childTnLst>
                                    <p:animClr clrSpc="rgb" dir="cw">
                                      <p:cBhvr override="childStyle">
                                        <p:cTn id="6" dur="2000" fill="hold"/>
                                        <p:tgtEl>
                                          <p:spTgt spid="16391">
                                            <p:txEl>
                                              <p:pRg st="0" end="0"/>
                                            </p:txEl>
                                          </p:spTgt>
                                        </p:tgtEl>
                                        <p:attrNameLst>
                                          <p:attrName>style.color</p:attrName>
                                        </p:attrNameLst>
                                      </p:cBhvr>
                                      <p:to>
                                        <a:schemeClr val="accent2"/>
                                      </p:to>
                                    </p:animClr>
                                  </p:childTnLst>
                                </p:cTn>
                              </p:par>
                            </p:childTnLst>
                          </p:cTn>
                        </p:par>
                      </p:childTnLst>
                    </p:cTn>
                  </p:par>
                  <p:par>
                    <p:cTn id="7" fill="hold" nodeType="clickPar">
                      <p:stCondLst>
                        <p:cond delay="indefinite"/>
                      </p:stCondLst>
                      <p:childTnLst>
                        <p:par>
                          <p:cTn id="8" fill="hold" nodeType="withGroup">
                            <p:stCondLst>
                              <p:cond delay="0"/>
                            </p:stCondLst>
                            <p:childTnLst>
                              <p:par>
                                <p:cTn id="9" presetID="53" presetClass="entr" presetSubtype="0" fill="hold"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anim calcmode="lin" valueType="num">
                                      <p:cBhvr>
                                        <p:cTn id="11"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12"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13" dur="500"/>
                                        <p:tgtEl>
                                          <p:spTgt spid="8">
                                            <p:txEl>
                                              <p:pRg st="1" end="1"/>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55" presetClass="entr" presetSubtype="0" fill="hold" nodeType="clickEffect">
                                  <p:stCondLst>
                                    <p:cond delay="0"/>
                                  </p:stCondLst>
                                  <p:childTnLst>
                                    <p:set>
                                      <p:cBhvr>
                                        <p:cTn id="17" dur="1" fill="hold">
                                          <p:stCondLst>
                                            <p:cond delay="0"/>
                                          </p:stCondLst>
                                        </p:cTn>
                                        <p:tgtEl>
                                          <p:spTgt spid="8">
                                            <p:txEl>
                                              <p:pRg st="2" end="2"/>
                                            </p:txEl>
                                          </p:spTgt>
                                        </p:tgtEl>
                                        <p:attrNameLst>
                                          <p:attrName>style.visibility</p:attrName>
                                        </p:attrNameLst>
                                      </p:cBhvr>
                                      <p:to>
                                        <p:strVal val="visible"/>
                                      </p:to>
                                    </p:set>
                                    <p:anim calcmode="lin" valueType="num">
                                      <p:cBhvr>
                                        <p:cTn id="18" dur="1000" fill="hold"/>
                                        <p:tgtEl>
                                          <p:spTgt spid="8">
                                            <p:txEl>
                                              <p:pRg st="2" end="2"/>
                                            </p:txEl>
                                          </p:spTgt>
                                        </p:tgtEl>
                                        <p:attrNameLst>
                                          <p:attrName>ppt_w</p:attrName>
                                        </p:attrNameLst>
                                      </p:cBhvr>
                                      <p:tavLst>
                                        <p:tav tm="0">
                                          <p:val>
                                            <p:strVal val="#ppt_w*0.70"/>
                                          </p:val>
                                        </p:tav>
                                        <p:tav tm="100000">
                                          <p:val>
                                            <p:strVal val="#ppt_w"/>
                                          </p:val>
                                        </p:tav>
                                      </p:tavLst>
                                    </p:anim>
                                    <p:anim calcmode="lin" valueType="num">
                                      <p:cBhvr>
                                        <p:cTn id="19" dur="1000" fill="hold"/>
                                        <p:tgtEl>
                                          <p:spTgt spid="8">
                                            <p:txEl>
                                              <p:pRg st="2" end="2"/>
                                            </p:txEl>
                                          </p:spTgt>
                                        </p:tgtEl>
                                        <p:attrNameLst>
                                          <p:attrName>ppt_h</p:attrName>
                                        </p:attrNameLst>
                                      </p:cBhvr>
                                      <p:tavLst>
                                        <p:tav tm="0">
                                          <p:val>
                                            <p:strVal val="#ppt_h"/>
                                          </p:val>
                                        </p:tav>
                                        <p:tav tm="100000">
                                          <p:val>
                                            <p:strVal val="#ppt_h"/>
                                          </p:val>
                                        </p:tav>
                                      </p:tavLst>
                                    </p:anim>
                                    <p:animEffect transition="in" filter="fade">
                                      <p:cBhvr>
                                        <p:cTn id="20" dur="10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Box 2"/>
          <p:cNvSpPr txBox="1">
            <a:spLocks noChangeArrowheads="1"/>
          </p:cNvSpPr>
          <p:nvPr/>
        </p:nvSpPr>
        <p:spPr bwMode="auto">
          <a:xfrm>
            <a:off x="1619250" y="188913"/>
            <a:ext cx="5473700" cy="461962"/>
          </a:xfrm>
          <a:prstGeom prst="rect">
            <a:avLst/>
          </a:prstGeom>
          <a:noFill/>
          <a:ln w="9525">
            <a:noFill/>
            <a:miter lim="800000"/>
            <a:headEnd/>
            <a:tailEnd/>
          </a:ln>
        </p:spPr>
        <p:txBody>
          <a:bodyPr>
            <a:spAutoFit/>
          </a:bodyPr>
          <a:lstStyle/>
          <a:p>
            <a:pPr algn="ctr"/>
            <a:r>
              <a:rPr lang="ru-RU" altLang="ru-RU" sz="2400" b="1">
                <a:solidFill>
                  <a:srgbClr val="002060"/>
                </a:solidFill>
                <a:latin typeface="Times New Roman" pitchFamily="18" charset="0"/>
                <a:cs typeface="Times New Roman" pitchFamily="18" charset="0"/>
              </a:rPr>
              <a:t>Казанский собор</a:t>
            </a:r>
          </a:p>
        </p:txBody>
      </p:sp>
      <p:pic>
        <p:nvPicPr>
          <p:cNvPr id="2" name="Рисунок 1" descr="1-sob_03_1.jpg"/>
          <p:cNvPicPr>
            <a:picLocks noChangeAspect="1"/>
          </p:cNvPicPr>
          <p:nvPr/>
        </p:nvPicPr>
        <p:blipFill>
          <a:blip r:embed="rId2"/>
          <a:srcRect/>
          <a:stretch>
            <a:fillRect/>
          </a:stretch>
        </p:blipFill>
        <p:spPr bwMode="auto">
          <a:xfrm>
            <a:off x="468313" y="908050"/>
            <a:ext cx="8215312" cy="578326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mph" presetSubtype="0" fill="hold" nodeType="clickEffect">
                                  <p:stCondLst>
                                    <p:cond delay="0"/>
                                  </p:stCondLst>
                                  <p:childTnLst>
                                    <p:animScale>
                                      <p:cBhvr>
                                        <p:cTn id="6" dur="2000" fill="hold"/>
                                        <p:tgtEl>
                                          <p:spTgt spid="2"/>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a:spLocks noChangeArrowheads="1"/>
          </p:cNvSpPr>
          <p:nvPr/>
        </p:nvSpPr>
        <p:spPr bwMode="auto">
          <a:xfrm>
            <a:off x="468313" y="0"/>
            <a:ext cx="7991475" cy="1477963"/>
          </a:xfrm>
          <a:prstGeom prst="rect">
            <a:avLst/>
          </a:prstGeom>
          <a:noFill/>
          <a:ln w="9525">
            <a:noFill/>
            <a:miter lim="800000"/>
            <a:headEnd/>
            <a:tailEnd/>
          </a:ln>
        </p:spPr>
        <p:txBody>
          <a:bodyPr>
            <a:spAutoFit/>
          </a:bodyPr>
          <a:lstStyle/>
          <a:p>
            <a:pPr algn="ctr"/>
            <a:r>
              <a:rPr lang="ru-RU" altLang="ru-RU" b="1">
                <a:solidFill>
                  <a:srgbClr val="002060"/>
                </a:solidFill>
                <a:latin typeface="Times New Roman" pitchFamily="18" charset="0"/>
                <a:cs typeface="Times New Roman" pitchFamily="18" charset="0"/>
              </a:rPr>
              <a:t>Наше путешествие продолжается. Мы видим с вами здание величественного собора. Это</a:t>
            </a:r>
          </a:p>
          <a:p>
            <a:pPr algn="ctr"/>
            <a:r>
              <a:rPr lang="ru-RU" altLang="ru-RU" b="1">
                <a:solidFill>
                  <a:srgbClr val="FF0000"/>
                </a:solidFill>
                <a:latin typeface="Times New Roman" pitchFamily="18" charset="0"/>
                <a:cs typeface="Times New Roman" pitchFamily="18" charset="0"/>
              </a:rPr>
              <a:t>Исаакиевский собор</a:t>
            </a:r>
            <a:r>
              <a:rPr lang="ru-RU" altLang="ru-RU" b="1">
                <a:solidFill>
                  <a:srgbClr val="002060"/>
                </a:solidFill>
                <a:latin typeface="Times New Roman" pitchFamily="18" charset="0"/>
                <a:cs typeface="Times New Roman" pitchFamily="18" charset="0"/>
              </a:rPr>
              <a:t>.</a:t>
            </a:r>
          </a:p>
          <a:p>
            <a:pPr algn="ctr"/>
            <a:r>
              <a:rPr lang="ru-RU" altLang="ru-RU" b="1">
                <a:solidFill>
                  <a:srgbClr val="002060"/>
                </a:solidFill>
                <a:latin typeface="Times New Roman" pitchFamily="18" charset="0"/>
                <a:cs typeface="Times New Roman" pitchFamily="18" charset="0"/>
              </a:rPr>
              <a:t> Автор проекта этого собора </a:t>
            </a:r>
          </a:p>
          <a:p>
            <a:pPr algn="ctr"/>
            <a:r>
              <a:rPr lang="ru-RU" altLang="ru-RU" b="1">
                <a:solidFill>
                  <a:srgbClr val="FF0000"/>
                </a:solidFill>
                <a:latin typeface="Times New Roman" pitchFamily="18" charset="0"/>
                <a:cs typeface="Times New Roman" pitchFamily="18" charset="0"/>
              </a:rPr>
              <a:t>Огюст Монферран.</a:t>
            </a:r>
          </a:p>
        </p:txBody>
      </p:sp>
      <p:pic>
        <p:nvPicPr>
          <p:cNvPr id="40962" name="Picture 2" descr="http://s018.radikal.ru/i521/1403/3b/b121178d5cde.jpg"/>
          <p:cNvPicPr>
            <a:picLocks noChangeAspect="1" noChangeArrowheads="1"/>
          </p:cNvPicPr>
          <p:nvPr/>
        </p:nvPicPr>
        <p:blipFill>
          <a:blip r:embed="rId2">
            <a:lum bright="-10000" contrast="10000"/>
          </a:blip>
          <a:srcRect/>
          <a:stretch>
            <a:fillRect/>
          </a:stretch>
        </p:blipFill>
        <p:spPr bwMode="auto">
          <a:xfrm>
            <a:off x="1116013" y="1773238"/>
            <a:ext cx="7197725" cy="47974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additive="base">
                                        <p:cTn id="7"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 calcmode="lin" valueType="num">
                                      <p:cBhvr additive="base">
                                        <p:cTn id="13"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 calcmode="lin" valueType="num">
                                      <p:cBhvr additive="base">
                                        <p:cTn id="19"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6" presetClass="emph" presetSubtype="0" fill="hold" nodeType="clickEffect">
                                  <p:stCondLst>
                                    <p:cond delay="0"/>
                                  </p:stCondLst>
                                  <p:childTnLst>
                                    <p:animScale>
                                      <p:cBhvr>
                                        <p:cTn id="24" dur="2000" fill="hold"/>
                                        <p:tgtEl>
                                          <p:spTgt spid="40962"/>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a:spLocks noChangeArrowheads="1"/>
          </p:cNvSpPr>
          <p:nvPr/>
        </p:nvSpPr>
        <p:spPr bwMode="auto">
          <a:xfrm>
            <a:off x="827088" y="188913"/>
            <a:ext cx="7777162" cy="1630362"/>
          </a:xfrm>
          <a:prstGeom prst="rect">
            <a:avLst/>
          </a:prstGeom>
          <a:noFill/>
          <a:ln w="9525">
            <a:noFill/>
            <a:miter lim="800000"/>
            <a:headEnd/>
            <a:tailEnd/>
          </a:ln>
        </p:spPr>
        <p:txBody>
          <a:bodyPr>
            <a:spAutoFit/>
          </a:bodyPr>
          <a:lstStyle/>
          <a:p>
            <a:pPr algn="ctr"/>
            <a:r>
              <a:rPr lang="ru-RU" altLang="ru-RU" b="1">
                <a:solidFill>
                  <a:srgbClr val="002060"/>
                </a:solidFill>
                <a:latin typeface="Times New Roman" pitchFamily="18" charset="0"/>
                <a:cs typeface="Times New Roman" pitchFamily="18" charset="0"/>
              </a:rPr>
              <a:t>А это, ребята, самая первая постройка нашего города. </a:t>
            </a:r>
          </a:p>
          <a:p>
            <a:pPr algn="ctr"/>
            <a:r>
              <a:rPr lang="ru-RU" altLang="ru-RU" b="1">
                <a:solidFill>
                  <a:srgbClr val="FF0000"/>
                </a:solidFill>
                <a:latin typeface="Times New Roman" pitchFamily="18" charset="0"/>
                <a:cs typeface="Times New Roman" pitchFamily="18" charset="0"/>
              </a:rPr>
              <a:t>Домик Петра </a:t>
            </a:r>
            <a:r>
              <a:rPr lang="en-US" altLang="ru-RU" b="1">
                <a:solidFill>
                  <a:srgbClr val="FF0000"/>
                </a:solidFill>
                <a:latin typeface="Times New Roman" pitchFamily="18" charset="0"/>
                <a:cs typeface="Times New Roman" pitchFamily="18" charset="0"/>
              </a:rPr>
              <a:t>I</a:t>
            </a:r>
            <a:r>
              <a:rPr lang="ru-RU" altLang="ru-RU" b="1">
                <a:solidFill>
                  <a:srgbClr val="FF0000"/>
                </a:solidFill>
                <a:latin typeface="Times New Roman" pitchFamily="18" charset="0"/>
                <a:cs typeface="Times New Roman" pitchFamily="18" charset="0"/>
              </a:rPr>
              <a:t>.</a:t>
            </a:r>
          </a:p>
          <a:p>
            <a:pPr algn="just"/>
            <a:r>
              <a:rPr lang="ru-RU" altLang="ru-RU" sz="1600" b="1">
                <a:solidFill>
                  <a:srgbClr val="002060"/>
                </a:solidFill>
                <a:latin typeface="Times New Roman" pitchFamily="18" charset="0"/>
                <a:cs typeface="Times New Roman" pitchFamily="18" charset="0"/>
              </a:rPr>
              <a:t>Под этим каменным футляром находится деревянный домик  Петра. Его построили  солдаты всего за три дня. Это самое старое  здание нашего города. Так как оно сделано из дерева, над ним построили каменный футляр по проекту Доменико Трезини.</a:t>
            </a:r>
          </a:p>
        </p:txBody>
      </p:sp>
      <p:pic>
        <p:nvPicPr>
          <p:cNvPr id="3" name="Рисунок 2" descr="f5791d5215b9.jpg"/>
          <p:cNvPicPr>
            <a:picLocks noChangeAspect="1"/>
          </p:cNvPicPr>
          <p:nvPr/>
        </p:nvPicPr>
        <p:blipFill>
          <a:blip r:embed="rId2">
            <a:lum contrast="20000"/>
          </a:blip>
          <a:srcRect/>
          <a:stretch>
            <a:fillRect/>
          </a:stretch>
        </p:blipFill>
        <p:spPr bwMode="auto">
          <a:xfrm>
            <a:off x="468313" y="1916113"/>
            <a:ext cx="8385175" cy="46545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additive="base">
                                        <p:cTn id="7"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53" presetClass="entr" presetSubtype="0" fill="hold"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 calcmode="lin" valueType="num">
                                      <p:cBhvr>
                                        <p:cTn id="13" dur="500" fill="hold"/>
                                        <p:tgtEl>
                                          <p:spTgt spid="2">
                                            <p:txEl>
                                              <p:pRg st="2" end="2"/>
                                            </p:txEl>
                                          </p:spTgt>
                                        </p:tgtEl>
                                        <p:attrNameLst>
                                          <p:attrName>ppt_w</p:attrName>
                                        </p:attrNameLst>
                                      </p:cBhvr>
                                      <p:tavLst>
                                        <p:tav tm="0">
                                          <p:val>
                                            <p:fltVal val="0"/>
                                          </p:val>
                                        </p:tav>
                                        <p:tav tm="100000">
                                          <p:val>
                                            <p:strVal val="#ppt_w"/>
                                          </p:val>
                                        </p:tav>
                                      </p:tavLst>
                                    </p:anim>
                                    <p:anim calcmode="lin" valueType="num">
                                      <p:cBhvr>
                                        <p:cTn id="14" dur="500" fill="hold"/>
                                        <p:tgtEl>
                                          <p:spTgt spid="2">
                                            <p:txEl>
                                              <p:pRg st="2" end="2"/>
                                            </p:txEl>
                                          </p:spTgt>
                                        </p:tgtEl>
                                        <p:attrNameLst>
                                          <p:attrName>ppt_h</p:attrName>
                                        </p:attrNameLst>
                                      </p:cBhvr>
                                      <p:tavLst>
                                        <p:tav tm="0">
                                          <p:val>
                                            <p:fltVal val="0"/>
                                          </p:val>
                                        </p:tav>
                                        <p:tav tm="100000">
                                          <p:val>
                                            <p:strVal val="#ppt_h"/>
                                          </p:val>
                                        </p:tav>
                                      </p:tavLst>
                                    </p:anim>
                                    <p:animEffect transition="in" filter="fade">
                                      <p:cBhvr>
                                        <p:cTn id="15" dur="500"/>
                                        <p:tgtEl>
                                          <p:spTgt spid="2">
                                            <p:txEl>
                                              <p:pRg st="2" end="2"/>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6" presetClass="emph" presetSubtype="0" fill="hold" nodeType="clickEffect">
                                  <p:stCondLst>
                                    <p:cond delay="0"/>
                                  </p:stCondLst>
                                  <p:childTnLst>
                                    <p:animScale>
                                      <p:cBhvr>
                                        <p:cTn id="19" dur="2000" fill="hold"/>
                                        <p:tgtEl>
                                          <p:spTgt spid="3"/>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a:spLocks noChangeArrowheads="1"/>
          </p:cNvSpPr>
          <p:nvPr/>
        </p:nvSpPr>
        <p:spPr bwMode="auto">
          <a:xfrm>
            <a:off x="179388" y="188913"/>
            <a:ext cx="8856662" cy="1384300"/>
          </a:xfrm>
          <a:prstGeom prst="rect">
            <a:avLst/>
          </a:prstGeom>
          <a:noFill/>
          <a:ln w="9525">
            <a:noFill/>
            <a:miter lim="800000"/>
            <a:headEnd/>
            <a:tailEnd/>
          </a:ln>
        </p:spPr>
        <p:txBody>
          <a:bodyPr>
            <a:spAutoFit/>
          </a:bodyPr>
          <a:lstStyle/>
          <a:p>
            <a:pPr algn="ctr"/>
            <a:r>
              <a:rPr lang="ru-RU" altLang="ru-RU" sz="1600" b="1">
                <a:solidFill>
                  <a:srgbClr val="002060"/>
                </a:solidFill>
                <a:latin typeface="Times New Roman" pitchFamily="18" charset="0"/>
                <a:cs typeface="Times New Roman" pitchFamily="18" charset="0"/>
              </a:rPr>
              <a:t>Ребята, посмотрите на это здание.  Это здание называется</a:t>
            </a:r>
          </a:p>
          <a:p>
            <a:pPr algn="ctr"/>
            <a:r>
              <a:rPr lang="ru-RU" altLang="ru-RU" sz="1600" b="1">
                <a:solidFill>
                  <a:srgbClr val="FF0000"/>
                </a:solidFill>
                <a:latin typeface="Times New Roman" pitchFamily="18" charset="0"/>
                <a:cs typeface="Times New Roman" pitchFamily="18" charset="0"/>
              </a:rPr>
              <a:t>Кунсткамера</a:t>
            </a:r>
          </a:p>
          <a:p>
            <a:pPr algn="ctr"/>
            <a:r>
              <a:rPr lang="ru-RU" altLang="ru-RU" sz="1600" b="1">
                <a:solidFill>
                  <a:srgbClr val="002060"/>
                </a:solidFill>
                <a:latin typeface="Times New Roman" pitchFamily="18" charset="0"/>
                <a:cs typeface="Times New Roman" pitchFamily="18" charset="0"/>
              </a:rPr>
              <a:t>Кунсткамера строилась специально для того, чтобы  в ней расположился</a:t>
            </a:r>
          </a:p>
          <a:p>
            <a:pPr algn="ctr"/>
            <a:r>
              <a:rPr lang="ru-RU" altLang="ru-RU" sz="1600" b="1">
                <a:solidFill>
                  <a:srgbClr val="002060"/>
                </a:solidFill>
                <a:latin typeface="Times New Roman" pitchFamily="18" charset="0"/>
                <a:cs typeface="Times New Roman" pitchFamily="18" charset="0"/>
              </a:rPr>
              <a:t>первый</a:t>
            </a:r>
            <a:r>
              <a:rPr lang="ru-RU" altLang="ru-RU" sz="1600" b="1">
                <a:solidFill>
                  <a:srgbClr val="FF0000"/>
                </a:solidFill>
                <a:latin typeface="Times New Roman" pitchFamily="18" charset="0"/>
                <a:cs typeface="Times New Roman" pitchFamily="18" charset="0"/>
              </a:rPr>
              <a:t> </a:t>
            </a:r>
            <a:r>
              <a:rPr lang="ru-RU" altLang="ru-RU" sz="1600" b="1">
                <a:solidFill>
                  <a:srgbClr val="002060"/>
                </a:solidFill>
                <a:latin typeface="Times New Roman" pitchFamily="18" charset="0"/>
                <a:cs typeface="Times New Roman" pitchFamily="18" charset="0"/>
              </a:rPr>
              <a:t>в России</a:t>
            </a:r>
          </a:p>
          <a:p>
            <a:pPr algn="ctr"/>
            <a:r>
              <a:rPr lang="ru-RU" altLang="ru-RU" sz="1600" b="1">
                <a:solidFill>
                  <a:srgbClr val="002060"/>
                </a:solidFill>
                <a:latin typeface="Times New Roman" pitchFamily="18" charset="0"/>
                <a:cs typeface="Times New Roman" pitchFamily="18" charset="0"/>
              </a:rPr>
              <a:t> </a:t>
            </a:r>
            <a:r>
              <a:rPr lang="ru-RU" altLang="ru-RU" b="1">
                <a:solidFill>
                  <a:srgbClr val="FF0000"/>
                </a:solidFill>
                <a:latin typeface="Times New Roman" pitchFamily="18" charset="0"/>
                <a:cs typeface="Times New Roman" pitchFamily="18" charset="0"/>
              </a:rPr>
              <a:t>Музей </a:t>
            </a:r>
            <a:endParaRPr lang="ru-RU" altLang="ru-RU" sz="1600" b="1">
              <a:solidFill>
                <a:srgbClr val="FF0000"/>
              </a:solidFill>
              <a:latin typeface="Times New Roman" pitchFamily="18" charset="0"/>
              <a:cs typeface="Times New Roman" pitchFamily="18" charset="0"/>
            </a:endParaRPr>
          </a:p>
        </p:txBody>
      </p:sp>
      <p:pic>
        <p:nvPicPr>
          <p:cNvPr id="50180" name="Picture 4" descr="http://www.kartinki24.ru/uploads/gallery/main/453/kartinki24_ru_museums_10.jpg"/>
          <p:cNvPicPr>
            <a:picLocks noChangeAspect="1" noChangeArrowheads="1"/>
          </p:cNvPicPr>
          <p:nvPr/>
        </p:nvPicPr>
        <p:blipFill>
          <a:blip r:embed="rId2"/>
          <a:srcRect/>
          <a:stretch>
            <a:fillRect/>
          </a:stretch>
        </p:blipFill>
        <p:spPr bwMode="auto">
          <a:xfrm>
            <a:off x="611188" y="1557338"/>
            <a:ext cx="7848600" cy="49053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additive="base">
                                        <p:cTn id="7"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 calcmode="lin" valueType="num">
                                      <p:cBhvr additive="base">
                                        <p:cTn id="13"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2" end="2"/>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anim calcmode="lin" valueType="num">
                                      <p:cBhvr additive="base">
                                        <p:cTn id="17"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4" fill="hold"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anim calcmode="lin" valueType="num">
                                      <p:cBhvr additive="base">
                                        <p:cTn id="23"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6" presetClass="emph" presetSubtype="0" fill="hold" nodeType="clickEffect">
                                  <p:stCondLst>
                                    <p:cond delay="0"/>
                                  </p:stCondLst>
                                  <p:childTnLst>
                                    <p:animScale>
                                      <p:cBhvr>
                                        <p:cTn id="28" dur="2000" fill="hold"/>
                                        <p:tgtEl>
                                          <p:spTgt spid="50180"/>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ChangeArrowheads="1"/>
          </p:cNvSpPr>
          <p:nvPr>
            <p:ph type="title"/>
          </p:nvPr>
        </p:nvSpPr>
        <p:spPr>
          <a:xfrm>
            <a:off x="457200" y="0"/>
            <a:ext cx="8229600" cy="765175"/>
          </a:xfrm>
        </p:spPr>
        <p:txBody>
          <a:bodyPr rtlCol="0"/>
          <a:lstStyle/>
          <a:p>
            <a:pPr fontAlgn="auto">
              <a:spcAft>
                <a:spcPts val="0"/>
              </a:spcAft>
              <a:defRPr/>
            </a:pPr>
            <a:r>
              <a:rPr lang="ru-RU" sz="2400" b="1" i="1" dirty="0" smtClean="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Начало полета</a:t>
            </a:r>
          </a:p>
        </p:txBody>
      </p:sp>
      <p:sp>
        <p:nvSpPr>
          <p:cNvPr id="9219" name="Rectangle 3"/>
          <p:cNvSpPr>
            <a:spLocks noGrp="1" noChangeArrowheads="1"/>
          </p:cNvSpPr>
          <p:nvPr>
            <p:ph sz="quarter" idx="1"/>
          </p:nvPr>
        </p:nvSpPr>
        <p:spPr>
          <a:xfrm>
            <a:off x="457200" y="620713"/>
            <a:ext cx="8229600" cy="1223962"/>
          </a:xfrm>
        </p:spPr>
        <p:txBody>
          <a:bodyPr/>
          <a:lstStyle/>
          <a:p>
            <a:pPr algn="just">
              <a:buFont typeface="Wingdings" pitchFamily="2" charset="2"/>
              <a:buNone/>
            </a:pPr>
            <a:r>
              <a:rPr lang="ru-RU" altLang="ru-RU" sz="2000" b="1" smtClean="0">
                <a:solidFill>
                  <a:srgbClr val="002060"/>
                </a:solidFill>
              </a:rPr>
              <a:t>     </a:t>
            </a:r>
            <a:r>
              <a:rPr lang="ru-RU" altLang="ru-RU" sz="1600" b="1" smtClean="0">
                <a:solidFill>
                  <a:srgbClr val="002060"/>
                </a:solidFill>
                <a:latin typeface="Times New Roman" pitchFamily="18" charset="0"/>
                <a:cs typeface="Times New Roman" pitchFamily="18" charset="0"/>
              </a:rPr>
              <a:t>Сегодня мы с вами, ребята, отправляемся в волшебное</a:t>
            </a:r>
            <a:r>
              <a:rPr lang="en-US" altLang="ru-RU" sz="1600" b="1" smtClean="0">
                <a:solidFill>
                  <a:srgbClr val="002060"/>
                </a:solidFill>
                <a:latin typeface="Times New Roman" pitchFamily="18" charset="0"/>
                <a:cs typeface="Times New Roman" pitchFamily="18" charset="0"/>
              </a:rPr>
              <a:t> </a:t>
            </a:r>
            <a:r>
              <a:rPr lang="ru-RU" altLang="ru-RU" sz="1600" b="1" smtClean="0">
                <a:solidFill>
                  <a:srgbClr val="002060"/>
                </a:solidFill>
                <a:latin typeface="Times New Roman" pitchFamily="18" charset="0"/>
                <a:cs typeface="Times New Roman" pitchFamily="18" charset="0"/>
              </a:rPr>
              <a:t>путешествие на сказочном ковре-самолете.</a:t>
            </a:r>
            <a:r>
              <a:rPr lang="en-US" altLang="ru-RU" sz="1600" b="1" smtClean="0">
                <a:solidFill>
                  <a:srgbClr val="002060"/>
                </a:solidFill>
                <a:latin typeface="Times New Roman" pitchFamily="18" charset="0"/>
                <a:cs typeface="Times New Roman" pitchFamily="18" charset="0"/>
              </a:rPr>
              <a:t> </a:t>
            </a:r>
            <a:r>
              <a:rPr lang="ru-RU" altLang="ru-RU" sz="1600" b="1" smtClean="0">
                <a:solidFill>
                  <a:srgbClr val="002060"/>
                </a:solidFill>
                <a:latin typeface="Times New Roman" pitchFamily="18" charset="0"/>
                <a:cs typeface="Times New Roman" pitchFamily="18" charset="0"/>
              </a:rPr>
              <a:t>Представьте себе, что мы поднимаемся высоко в небо, летим среди облаков. Прямо под нами раскинулся красивый город на островах. Это наш город – Санкт-Петербург</a:t>
            </a:r>
          </a:p>
        </p:txBody>
      </p:sp>
      <p:pic>
        <p:nvPicPr>
          <p:cNvPr id="9220" name="Рисунок 3" descr="a6f972f34082.jpg"/>
          <p:cNvPicPr>
            <a:picLocks noChangeAspect="1"/>
          </p:cNvPicPr>
          <p:nvPr/>
        </p:nvPicPr>
        <p:blipFill>
          <a:blip r:embed="rId2">
            <a:lum bright="-10000" contrast="20000"/>
          </a:blip>
          <a:srcRect/>
          <a:stretch>
            <a:fillRect/>
          </a:stretch>
        </p:blipFill>
        <p:spPr bwMode="auto">
          <a:xfrm>
            <a:off x="250825" y="1844675"/>
            <a:ext cx="8564563" cy="46085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Рисунок 1" descr="8fbc0a4f71b4.jpg"/>
          <p:cNvPicPr>
            <a:picLocks noChangeAspect="1" noChangeArrowheads="1"/>
          </p:cNvPicPr>
          <p:nvPr/>
        </p:nvPicPr>
        <p:blipFill>
          <a:blip r:embed="rId2">
            <a:lum bright="10000" contrast="20000"/>
          </a:blip>
          <a:srcRect/>
          <a:stretch>
            <a:fillRect/>
          </a:stretch>
        </p:blipFill>
        <p:spPr bwMode="auto">
          <a:xfrm>
            <a:off x="179388" y="404813"/>
            <a:ext cx="2700337" cy="1979612"/>
          </a:xfrm>
          <a:prstGeom prst="rect">
            <a:avLst/>
          </a:prstGeom>
          <a:noFill/>
          <a:ln w="9525">
            <a:noFill/>
            <a:miter lim="800000"/>
            <a:headEnd/>
            <a:tailEnd/>
          </a:ln>
        </p:spPr>
      </p:pic>
      <p:pic>
        <p:nvPicPr>
          <p:cNvPr id="27651" name="Рисунок 2" descr="0_5aba1_4a8c6218_XL.jpg"/>
          <p:cNvPicPr>
            <a:picLocks noChangeAspect="1" noChangeArrowheads="1"/>
          </p:cNvPicPr>
          <p:nvPr/>
        </p:nvPicPr>
        <p:blipFill>
          <a:blip r:embed="rId3"/>
          <a:srcRect/>
          <a:stretch>
            <a:fillRect/>
          </a:stretch>
        </p:blipFill>
        <p:spPr bwMode="auto">
          <a:xfrm>
            <a:off x="3276600" y="476250"/>
            <a:ext cx="2700338" cy="1979613"/>
          </a:xfrm>
          <a:prstGeom prst="rect">
            <a:avLst/>
          </a:prstGeom>
          <a:noFill/>
          <a:ln w="9525">
            <a:noFill/>
            <a:miter lim="800000"/>
            <a:headEnd/>
            <a:tailEnd/>
          </a:ln>
        </p:spPr>
      </p:pic>
      <p:pic>
        <p:nvPicPr>
          <p:cNvPr id="27652" name="Рисунок 3" descr="0_62c49_d3cbb59d_orig.jpg"/>
          <p:cNvPicPr>
            <a:picLocks/>
          </p:cNvPicPr>
          <p:nvPr/>
        </p:nvPicPr>
        <p:blipFill>
          <a:blip r:embed="rId4"/>
          <a:srcRect/>
          <a:stretch>
            <a:fillRect/>
          </a:stretch>
        </p:blipFill>
        <p:spPr bwMode="auto">
          <a:xfrm>
            <a:off x="6227763" y="476250"/>
            <a:ext cx="2700337" cy="1979613"/>
          </a:xfrm>
          <a:prstGeom prst="rect">
            <a:avLst/>
          </a:prstGeom>
          <a:noFill/>
          <a:ln w="9525">
            <a:noFill/>
            <a:miter lim="800000"/>
            <a:headEnd/>
            <a:tailEnd/>
          </a:ln>
        </p:spPr>
      </p:pic>
      <p:sp>
        <p:nvSpPr>
          <p:cNvPr id="5" name="TextBox 4"/>
          <p:cNvSpPr txBox="1">
            <a:spLocks noChangeArrowheads="1"/>
          </p:cNvSpPr>
          <p:nvPr/>
        </p:nvSpPr>
        <p:spPr bwMode="auto">
          <a:xfrm>
            <a:off x="827088" y="4221163"/>
            <a:ext cx="7848600" cy="1200150"/>
          </a:xfrm>
          <a:prstGeom prst="rect">
            <a:avLst/>
          </a:prstGeom>
          <a:noFill/>
          <a:ln w="9525">
            <a:noFill/>
            <a:miter lim="800000"/>
            <a:headEnd/>
            <a:tailEnd/>
          </a:ln>
        </p:spPr>
        <p:txBody>
          <a:bodyPr>
            <a:spAutoFit/>
          </a:bodyPr>
          <a:lstStyle/>
          <a:p>
            <a:pPr algn="ctr"/>
            <a:r>
              <a:rPr lang="ru-RU" altLang="ru-RU" b="1">
                <a:solidFill>
                  <a:srgbClr val="002060"/>
                </a:solidFill>
                <a:latin typeface="Times New Roman" pitchFamily="18" charset="0"/>
                <a:cs typeface="Times New Roman" pitchFamily="18" charset="0"/>
              </a:rPr>
              <a:t>Поднимите цифру, которая стоит под картинкой, которая является здесь лишней.  Объясните, почему эта картинка лишняя?</a:t>
            </a:r>
          </a:p>
          <a:p>
            <a:pPr algn="ctr"/>
            <a:r>
              <a:rPr lang="ru-RU" altLang="ru-RU" b="1">
                <a:solidFill>
                  <a:srgbClr val="002060"/>
                </a:solidFill>
                <a:latin typeface="Times New Roman" pitchFamily="18" charset="0"/>
                <a:cs typeface="Times New Roman" pitchFamily="18" charset="0"/>
              </a:rPr>
              <a:t>На картинке </a:t>
            </a:r>
            <a:r>
              <a:rPr lang="en-US" altLang="ru-RU" b="1">
                <a:solidFill>
                  <a:srgbClr val="002060"/>
                </a:solidFill>
                <a:latin typeface="Times New Roman" pitchFamily="18" charset="0"/>
                <a:cs typeface="Times New Roman" pitchFamily="18" charset="0"/>
              </a:rPr>
              <a:t>c</a:t>
            </a:r>
            <a:r>
              <a:rPr lang="ru-RU" altLang="ru-RU" b="1">
                <a:solidFill>
                  <a:srgbClr val="002060"/>
                </a:solidFill>
                <a:latin typeface="Times New Roman" pitchFamily="18" charset="0"/>
                <a:cs typeface="Times New Roman" pitchFamily="18" charset="0"/>
              </a:rPr>
              <a:t> цифрой 3 расположена  Красная площадь, которая  находится в Москве. </a:t>
            </a:r>
          </a:p>
        </p:txBody>
      </p:sp>
      <p:sp>
        <p:nvSpPr>
          <p:cNvPr id="27654" name="TextBox 5"/>
          <p:cNvSpPr txBox="1">
            <a:spLocks noChangeArrowheads="1"/>
          </p:cNvSpPr>
          <p:nvPr/>
        </p:nvSpPr>
        <p:spPr bwMode="auto">
          <a:xfrm>
            <a:off x="1403350" y="2781300"/>
            <a:ext cx="390525" cy="584200"/>
          </a:xfrm>
          <a:prstGeom prst="rect">
            <a:avLst/>
          </a:prstGeom>
          <a:noFill/>
          <a:ln w="9525">
            <a:noFill/>
            <a:miter lim="800000"/>
            <a:headEnd/>
            <a:tailEnd/>
          </a:ln>
        </p:spPr>
        <p:txBody>
          <a:bodyPr>
            <a:spAutoFit/>
          </a:bodyPr>
          <a:lstStyle/>
          <a:p>
            <a:r>
              <a:rPr lang="ru-RU" altLang="ru-RU" sz="3200" b="1">
                <a:solidFill>
                  <a:srgbClr val="002060"/>
                </a:solidFill>
                <a:latin typeface="Times New Roman" pitchFamily="18" charset="0"/>
                <a:cs typeface="Times New Roman" pitchFamily="18" charset="0"/>
              </a:rPr>
              <a:t>1</a:t>
            </a:r>
          </a:p>
        </p:txBody>
      </p:sp>
      <p:sp>
        <p:nvSpPr>
          <p:cNvPr id="27655" name="TextBox 6"/>
          <p:cNvSpPr txBox="1">
            <a:spLocks noChangeArrowheads="1"/>
          </p:cNvSpPr>
          <p:nvPr/>
        </p:nvSpPr>
        <p:spPr bwMode="auto">
          <a:xfrm>
            <a:off x="4211638" y="2924175"/>
            <a:ext cx="390525" cy="585788"/>
          </a:xfrm>
          <a:prstGeom prst="rect">
            <a:avLst/>
          </a:prstGeom>
          <a:noFill/>
          <a:ln w="9525">
            <a:noFill/>
            <a:miter lim="800000"/>
            <a:headEnd/>
            <a:tailEnd/>
          </a:ln>
        </p:spPr>
        <p:txBody>
          <a:bodyPr wrap="none">
            <a:spAutoFit/>
          </a:bodyPr>
          <a:lstStyle/>
          <a:p>
            <a:r>
              <a:rPr lang="ru-RU" altLang="ru-RU" sz="3200" b="1">
                <a:solidFill>
                  <a:srgbClr val="002060"/>
                </a:solidFill>
                <a:latin typeface="Times New Roman" pitchFamily="18" charset="0"/>
                <a:cs typeface="Times New Roman" pitchFamily="18" charset="0"/>
              </a:rPr>
              <a:t>2</a:t>
            </a:r>
          </a:p>
        </p:txBody>
      </p:sp>
      <p:sp>
        <p:nvSpPr>
          <p:cNvPr id="21512" name="TextBox 7"/>
          <p:cNvSpPr txBox="1">
            <a:spLocks noChangeArrowheads="1"/>
          </p:cNvSpPr>
          <p:nvPr/>
        </p:nvSpPr>
        <p:spPr bwMode="auto">
          <a:xfrm>
            <a:off x="7235825" y="2924175"/>
            <a:ext cx="390525" cy="585788"/>
          </a:xfrm>
          <a:prstGeom prst="rect">
            <a:avLst/>
          </a:prstGeom>
          <a:noFill/>
          <a:ln w="9525">
            <a:noFill/>
            <a:miter lim="800000"/>
            <a:headEnd/>
            <a:tailEnd/>
          </a:ln>
        </p:spPr>
        <p:txBody>
          <a:bodyPr wrap="none">
            <a:spAutoFit/>
          </a:bodyPr>
          <a:lstStyle/>
          <a:p>
            <a:r>
              <a:rPr lang="ru-RU" altLang="ru-RU" sz="3200" b="1">
                <a:solidFill>
                  <a:srgbClr val="002060"/>
                </a:solidFill>
                <a:latin typeface="Times New Roman" pitchFamily="18" charset="0"/>
                <a:cs typeface="Times New Roman" pitchFamily="18" charset="0"/>
              </a:rPr>
              <a:t>3</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mph" presetSubtype="2" fill="hold" nodeType="clickEffect">
                                  <p:stCondLst>
                                    <p:cond delay="0"/>
                                  </p:stCondLst>
                                  <p:childTnLst>
                                    <p:animClr clrSpc="rgb" dir="cw">
                                      <p:cBhvr override="childStyle">
                                        <p:cTn id="6" dur="2000" fill="hold"/>
                                        <p:tgtEl>
                                          <p:spTgt spid="21512">
                                            <p:txEl>
                                              <p:pRg st="0" end="0"/>
                                            </p:txEl>
                                          </p:spTgt>
                                        </p:tgtEl>
                                        <p:attrNameLst>
                                          <p:attrName>style.color</p:attrName>
                                        </p:attrNameLst>
                                      </p:cBhvr>
                                      <p:to>
                                        <a:srgbClr val="FBF618"/>
                                      </p:to>
                                    </p:animClr>
                                  </p:childTnLst>
                                </p:cTn>
                              </p:par>
                            </p:childTnLst>
                          </p:cTn>
                        </p:par>
                      </p:childTnLst>
                    </p:cTn>
                  </p:par>
                  <p:par>
                    <p:cTn id="7" fill="hold" nodeType="clickPar">
                      <p:stCondLst>
                        <p:cond delay="indefinite"/>
                      </p:stCondLst>
                      <p:childTnLst>
                        <p:par>
                          <p:cTn id="8" fill="hold" nodeType="withGroup">
                            <p:stCondLst>
                              <p:cond delay="0"/>
                            </p:stCondLst>
                            <p:childTnLst>
                              <p:par>
                                <p:cTn id="9" presetID="55"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 calcmode="lin" valueType="num">
                                      <p:cBhvr>
                                        <p:cTn id="11" dur="1000" fill="hold"/>
                                        <p:tgtEl>
                                          <p:spTgt spid="5">
                                            <p:txEl>
                                              <p:pRg st="1" end="1"/>
                                            </p:txEl>
                                          </p:spTgt>
                                        </p:tgtEl>
                                        <p:attrNameLst>
                                          <p:attrName>ppt_w</p:attrName>
                                        </p:attrNameLst>
                                      </p:cBhvr>
                                      <p:tavLst>
                                        <p:tav tm="0">
                                          <p:val>
                                            <p:strVal val="#ppt_w*0.70"/>
                                          </p:val>
                                        </p:tav>
                                        <p:tav tm="100000">
                                          <p:val>
                                            <p:strVal val="#ppt_w"/>
                                          </p:val>
                                        </p:tav>
                                      </p:tavLst>
                                    </p:anim>
                                    <p:anim calcmode="lin" valueType="num">
                                      <p:cBhvr>
                                        <p:cTn id="12" dur="1000" fill="hold"/>
                                        <p:tgtEl>
                                          <p:spTgt spid="5">
                                            <p:txEl>
                                              <p:pRg st="1" end="1"/>
                                            </p:txEl>
                                          </p:spTgt>
                                        </p:tgtEl>
                                        <p:attrNameLst>
                                          <p:attrName>ppt_h</p:attrName>
                                        </p:attrNameLst>
                                      </p:cBhvr>
                                      <p:tavLst>
                                        <p:tav tm="0">
                                          <p:val>
                                            <p:strVal val="#ppt_h"/>
                                          </p:val>
                                        </p:tav>
                                        <p:tav tm="100000">
                                          <p:val>
                                            <p:strVal val="#ppt_h"/>
                                          </p:val>
                                        </p:tav>
                                      </p:tavLst>
                                    </p:anim>
                                    <p:animEffect transition="in" filter="fade">
                                      <p:cBhvr>
                                        <p:cTn id="13" dur="10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r_p_527fb13b461fd42db12e24e820904c40"/>
          <p:cNvPicPr>
            <a:picLocks noChangeArrowheads="1"/>
          </p:cNvPicPr>
          <p:nvPr/>
        </p:nvPicPr>
        <p:blipFill>
          <a:blip r:embed="rId2">
            <a:lum contrast="20000"/>
          </a:blip>
          <a:stretch>
            <a:fillRect/>
          </a:stretch>
        </p:blipFill>
        <p:spPr bwMode="auto">
          <a:xfrm>
            <a:off x="179388" y="981075"/>
            <a:ext cx="3060700" cy="2159000"/>
          </a:xfrm>
          <a:prstGeom prst="rect">
            <a:avLst/>
          </a:prstGeom>
          <a:ln>
            <a:noFill/>
          </a:ln>
          <a:effectLst>
            <a:outerShdw blurRad="292100" dist="139700" dir="2700000" algn="tl" rotWithShape="0">
              <a:srgbClr val="333333">
                <a:alpha val="65000"/>
              </a:srgbClr>
            </a:outerShdw>
          </a:effectLst>
        </p:spPr>
      </p:pic>
      <p:pic>
        <p:nvPicPr>
          <p:cNvPr id="3" name="Рисунок 2" descr="59205.jpg"/>
          <p:cNvPicPr>
            <a:picLocks/>
          </p:cNvPicPr>
          <p:nvPr/>
        </p:nvPicPr>
        <p:blipFill>
          <a:blip r:embed="rId3">
            <a:lum contrast="10000"/>
          </a:blip>
          <a:stretch>
            <a:fillRect/>
          </a:stretch>
        </p:blipFill>
        <p:spPr>
          <a:xfrm>
            <a:off x="5724525" y="981075"/>
            <a:ext cx="3059113" cy="2159000"/>
          </a:xfrm>
          <a:prstGeom prst="rect">
            <a:avLst/>
          </a:prstGeom>
          <a:ln>
            <a:noFill/>
          </a:ln>
          <a:effectLst>
            <a:outerShdw blurRad="292100" dist="139700" dir="2700000" algn="tl" rotWithShape="0">
              <a:srgbClr val="333333">
                <a:alpha val="65000"/>
              </a:srgbClr>
            </a:outerShdw>
          </a:effectLst>
        </p:spPr>
      </p:pic>
      <p:pic>
        <p:nvPicPr>
          <p:cNvPr id="28676" name="Рисунок 3" descr="0_1e817_20f09f54_XL.jpg"/>
          <p:cNvPicPr>
            <a:picLocks noChangeAspect="1" noChangeArrowheads="1"/>
          </p:cNvPicPr>
          <p:nvPr/>
        </p:nvPicPr>
        <p:blipFill>
          <a:blip r:embed="rId4"/>
          <a:srcRect/>
          <a:stretch>
            <a:fillRect/>
          </a:stretch>
        </p:blipFill>
        <p:spPr bwMode="auto">
          <a:xfrm>
            <a:off x="3708400" y="836613"/>
            <a:ext cx="1758950" cy="2352675"/>
          </a:xfrm>
          <a:prstGeom prst="rect">
            <a:avLst/>
          </a:prstGeom>
          <a:noFill/>
          <a:ln w="9525">
            <a:noFill/>
            <a:miter lim="800000"/>
            <a:headEnd/>
            <a:tailEnd/>
          </a:ln>
        </p:spPr>
      </p:pic>
      <p:sp>
        <p:nvSpPr>
          <p:cNvPr id="28677" name="TextBox 4"/>
          <p:cNvSpPr txBox="1">
            <a:spLocks noChangeArrowheads="1"/>
          </p:cNvSpPr>
          <p:nvPr/>
        </p:nvSpPr>
        <p:spPr bwMode="auto">
          <a:xfrm>
            <a:off x="1476375" y="3429000"/>
            <a:ext cx="388938" cy="584200"/>
          </a:xfrm>
          <a:prstGeom prst="rect">
            <a:avLst/>
          </a:prstGeom>
          <a:noFill/>
          <a:ln w="9525">
            <a:noFill/>
            <a:miter lim="800000"/>
            <a:headEnd/>
            <a:tailEnd/>
          </a:ln>
        </p:spPr>
        <p:txBody>
          <a:bodyPr wrap="none">
            <a:spAutoFit/>
          </a:bodyPr>
          <a:lstStyle/>
          <a:p>
            <a:r>
              <a:rPr lang="ru-RU" altLang="ru-RU" sz="3200" b="1">
                <a:solidFill>
                  <a:srgbClr val="002060"/>
                </a:solidFill>
                <a:latin typeface="Times New Roman" pitchFamily="18" charset="0"/>
                <a:cs typeface="Times New Roman" pitchFamily="18" charset="0"/>
              </a:rPr>
              <a:t>1</a:t>
            </a:r>
          </a:p>
        </p:txBody>
      </p:sp>
      <p:sp>
        <p:nvSpPr>
          <p:cNvPr id="6" name="TextBox 5"/>
          <p:cNvSpPr txBox="1">
            <a:spLocks noChangeArrowheads="1"/>
          </p:cNvSpPr>
          <p:nvPr/>
        </p:nvSpPr>
        <p:spPr bwMode="auto">
          <a:xfrm>
            <a:off x="4284663" y="3429000"/>
            <a:ext cx="533400" cy="584200"/>
          </a:xfrm>
          <a:prstGeom prst="rect">
            <a:avLst/>
          </a:prstGeom>
          <a:noFill/>
          <a:ln w="9525">
            <a:noFill/>
            <a:miter lim="800000"/>
            <a:headEnd/>
            <a:tailEnd/>
          </a:ln>
        </p:spPr>
        <p:txBody>
          <a:bodyPr>
            <a:spAutoFit/>
          </a:bodyPr>
          <a:lstStyle/>
          <a:p>
            <a:r>
              <a:rPr lang="ru-RU" altLang="ru-RU" sz="3200" b="1">
                <a:solidFill>
                  <a:srgbClr val="002060"/>
                </a:solidFill>
                <a:latin typeface="Times New Roman" pitchFamily="18" charset="0"/>
                <a:cs typeface="Times New Roman" pitchFamily="18" charset="0"/>
              </a:rPr>
              <a:t>2</a:t>
            </a:r>
          </a:p>
        </p:txBody>
      </p:sp>
      <p:sp>
        <p:nvSpPr>
          <p:cNvPr id="28679" name="TextBox 6"/>
          <p:cNvSpPr txBox="1">
            <a:spLocks noChangeArrowheads="1"/>
          </p:cNvSpPr>
          <p:nvPr/>
        </p:nvSpPr>
        <p:spPr bwMode="auto">
          <a:xfrm>
            <a:off x="7092950" y="3429000"/>
            <a:ext cx="388938" cy="584200"/>
          </a:xfrm>
          <a:prstGeom prst="rect">
            <a:avLst/>
          </a:prstGeom>
          <a:noFill/>
          <a:ln w="9525">
            <a:noFill/>
            <a:miter lim="800000"/>
            <a:headEnd/>
            <a:tailEnd/>
          </a:ln>
        </p:spPr>
        <p:txBody>
          <a:bodyPr>
            <a:spAutoFit/>
          </a:bodyPr>
          <a:lstStyle/>
          <a:p>
            <a:r>
              <a:rPr lang="ru-RU" altLang="ru-RU" sz="3200" b="1">
                <a:solidFill>
                  <a:srgbClr val="002060"/>
                </a:solidFill>
                <a:latin typeface="Times New Roman" pitchFamily="18" charset="0"/>
                <a:cs typeface="Times New Roman" pitchFamily="18" charset="0"/>
              </a:rPr>
              <a:t>3</a:t>
            </a:r>
          </a:p>
        </p:txBody>
      </p:sp>
      <p:sp>
        <p:nvSpPr>
          <p:cNvPr id="9" name="Прямоугольник 8"/>
          <p:cNvSpPr>
            <a:spLocks noChangeArrowheads="1"/>
          </p:cNvSpPr>
          <p:nvPr/>
        </p:nvSpPr>
        <p:spPr bwMode="auto">
          <a:xfrm>
            <a:off x="468313" y="4437063"/>
            <a:ext cx="8064500" cy="1200150"/>
          </a:xfrm>
          <a:prstGeom prst="rect">
            <a:avLst/>
          </a:prstGeom>
          <a:noFill/>
          <a:ln w="9525">
            <a:noFill/>
            <a:miter lim="800000"/>
            <a:headEnd/>
            <a:tailEnd/>
          </a:ln>
        </p:spPr>
        <p:txBody>
          <a:bodyPr>
            <a:spAutoFit/>
          </a:bodyPr>
          <a:lstStyle/>
          <a:p>
            <a:pPr algn="ctr"/>
            <a:r>
              <a:rPr lang="ru-RU" altLang="ru-RU" b="1">
                <a:solidFill>
                  <a:srgbClr val="002060"/>
                </a:solidFill>
                <a:latin typeface="Times New Roman" pitchFamily="18" charset="0"/>
                <a:cs typeface="Times New Roman" pitchFamily="18" charset="0"/>
              </a:rPr>
              <a:t>Поднимите цифру, которая стоит под картинкой, которая является здесь лишней.  Объясните, почему эта картинка лишняя?</a:t>
            </a:r>
          </a:p>
          <a:p>
            <a:pPr algn="ctr"/>
            <a:r>
              <a:rPr lang="ru-RU" altLang="ru-RU" b="1">
                <a:solidFill>
                  <a:srgbClr val="002060"/>
                </a:solidFill>
                <a:latin typeface="Times New Roman" pitchFamily="18" charset="0"/>
                <a:cs typeface="Times New Roman" pitchFamily="18" charset="0"/>
              </a:rPr>
              <a:t>На картинке  с цифрой 2 расположена Ростральная колонна. Она не находится на Дворцовой площади.</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mph" presetSubtype="2" fill="hold" nodeType="clickEffect">
                                  <p:stCondLst>
                                    <p:cond delay="0"/>
                                  </p:stCondLst>
                                  <p:childTnLst>
                                    <p:animClr clrSpc="rgb" dir="cw">
                                      <p:cBhvr override="childStyle">
                                        <p:cTn id="6" dur="2000" fill="hold"/>
                                        <p:tgtEl>
                                          <p:spTgt spid="6">
                                            <p:txEl>
                                              <p:pRg st="0" end="0"/>
                                            </p:txEl>
                                          </p:spTgt>
                                        </p:tgtEl>
                                        <p:attrNameLst>
                                          <p:attrName>style.color</p:attrName>
                                        </p:attrNameLst>
                                      </p:cBhvr>
                                      <p:to>
                                        <a:srgbClr val="FBF618"/>
                                      </p:to>
                                    </p:animClr>
                                  </p:childTnLst>
                                </p:cTn>
                              </p:par>
                            </p:childTnLst>
                          </p:cTn>
                        </p:par>
                      </p:childTnLst>
                    </p:cTn>
                  </p:par>
                  <p:par>
                    <p:cTn id="7" fill="hold" nodeType="clickPar">
                      <p:stCondLst>
                        <p:cond delay="indefinite"/>
                      </p:stCondLst>
                      <p:childTnLst>
                        <p:par>
                          <p:cTn id="8" fill="hold" nodeType="withGroup">
                            <p:stCondLst>
                              <p:cond delay="0"/>
                            </p:stCondLst>
                            <p:childTnLst>
                              <p:par>
                                <p:cTn id="9" presetID="53" presetClass="entr" presetSubtype="0" fill="hold" nodeType="click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anim calcmode="lin" valueType="num">
                                      <p:cBhvr>
                                        <p:cTn id="11" dur="500" fill="hold"/>
                                        <p:tgtEl>
                                          <p:spTgt spid="9">
                                            <p:txEl>
                                              <p:pRg st="1" end="1"/>
                                            </p:txEl>
                                          </p:spTgt>
                                        </p:tgtEl>
                                        <p:attrNameLst>
                                          <p:attrName>ppt_w</p:attrName>
                                        </p:attrNameLst>
                                      </p:cBhvr>
                                      <p:tavLst>
                                        <p:tav tm="0">
                                          <p:val>
                                            <p:fltVal val="0"/>
                                          </p:val>
                                        </p:tav>
                                        <p:tav tm="100000">
                                          <p:val>
                                            <p:strVal val="#ppt_w"/>
                                          </p:val>
                                        </p:tav>
                                      </p:tavLst>
                                    </p:anim>
                                    <p:anim calcmode="lin" valueType="num">
                                      <p:cBhvr>
                                        <p:cTn id="12" dur="500" fill="hold"/>
                                        <p:tgtEl>
                                          <p:spTgt spid="9">
                                            <p:txEl>
                                              <p:pRg st="1" end="1"/>
                                            </p:txEl>
                                          </p:spTgt>
                                        </p:tgtEl>
                                        <p:attrNameLst>
                                          <p:attrName>ppt_h</p:attrName>
                                        </p:attrNameLst>
                                      </p:cBhvr>
                                      <p:tavLst>
                                        <p:tav tm="0">
                                          <p:val>
                                            <p:fltVal val="0"/>
                                          </p:val>
                                        </p:tav>
                                        <p:tav tm="100000">
                                          <p:val>
                                            <p:strVal val="#ppt_h"/>
                                          </p:val>
                                        </p:tav>
                                      </p:tavLst>
                                    </p:anim>
                                    <p:animEffect transition="in" filter="fade">
                                      <p:cBhvr>
                                        <p:cTn id="13" dur="500"/>
                                        <p:tgtEl>
                                          <p:spTgt spid="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https://avatars.mds.yandex.net/get-afishanew/29022/9602cbe2498d4028c04de4260e792aec/800x450"/>
          <p:cNvPicPr>
            <a:picLocks noChangeAspect="1" noChangeArrowheads="1"/>
          </p:cNvPicPr>
          <p:nvPr/>
        </p:nvPicPr>
        <p:blipFill>
          <a:blip r:embed="rId2">
            <a:lum bright="10000" contrast="10000"/>
          </a:blip>
          <a:srcRect/>
          <a:stretch>
            <a:fillRect/>
          </a:stretch>
        </p:blipFill>
        <p:spPr bwMode="auto">
          <a:xfrm>
            <a:off x="468313" y="1484313"/>
            <a:ext cx="8320087" cy="4681537"/>
          </a:xfrm>
          <a:prstGeom prst="rect">
            <a:avLst/>
          </a:prstGeom>
          <a:noFill/>
          <a:ln w="9525">
            <a:noFill/>
            <a:miter lim="800000"/>
            <a:headEnd/>
            <a:tailEnd/>
          </a:ln>
        </p:spPr>
      </p:pic>
      <p:sp>
        <p:nvSpPr>
          <p:cNvPr id="4" name="TextBox 3"/>
          <p:cNvSpPr txBox="1">
            <a:spLocks noChangeArrowheads="1"/>
          </p:cNvSpPr>
          <p:nvPr/>
        </p:nvSpPr>
        <p:spPr bwMode="auto">
          <a:xfrm>
            <a:off x="323850" y="404813"/>
            <a:ext cx="7993063" cy="646112"/>
          </a:xfrm>
          <a:prstGeom prst="rect">
            <a:avLst/>
          </a:prstGeom>
          <a:noFill/>
          <a:ln w="9525">
            <a:noFill/>
            <a:miter lim="800000"/>
            <a:headEnd/>
            <a:tailEnd/>
          </a:ln>
        </p:spPr>
        <p:txBody>
          <a:bodyPr>
            <a:spAutoFit/>
          </a:bodyPr>
          <a:lstStyle/>
          <a:p>
            <a:pPr algn="ctr"/>
            <a:r>
              <a:rPr lang="ru-RU" altLang="ru-RU" b="1">
                <a:solidFill>
                  <a:srgbClr val="002060"/>
                </a:solidFill>
                <a:latin typeface="Times New Roman" pitchFamily="18" charset="0"/>
                <a:cs typeface="Times New Roman" pitchFamily="18" charset="0"/>
              </a:rPr>
              <a:t>Перед нами самый первый сад в Санкт-Петербурге</a:t>
            </a:r>
          </a:p>
          <a:p>
            <a:pPr algn="ctr"/>
            <a:r>
              <a:rPr lang="ru-RU" altLang="ru-RU" b="1">
                <a:solidFill>
                  <a:srgbClr val="FF0000"/>
                </a:solidFill>
                <a:latin typeface="Times New Roman" pitchFamily="18" charset="0"/>
                <a:cs typeface="Times New Roman" pitchFamily="18" charset="0"/>
              </a:rPr>
              <a:t>Летний сад</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additive="base">
                                        <p:cTn id="7"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Box 2"/>
          <p:cNvSpPr txBox="1">
            <a:spLocks noChangeArrowheads="1"/>
          </p:cNvSpPr>
          <p:nvPr/>
        </p:nvSpPr>
        <p:spPr bwMode="auto">
          <a:xfrm>
            <a:off x="1403350" y="333375"/>
            <a:ext cx="6408738" cy="368300"/>
          </a:xfrm>
          <a:prstGeom prst="rect">
            <a:avLst/>
          </a:prstGeom>
          <a:noFill/>
          <a:ln w="9525">
            <a:noFill/>
            <a:miter lim="800000"/>
            <a:headEnd/>
            <a:tailEnd/>
          </a:ln>
        </p:spPr>
        <p:txBody>
          <a:bodyPr>
            <a:spAutoFit/>
          </a:bodyPr>
          <a:lstStyle/>
          <a:p>
            <a:pPr algn="ctr"/>
            <a:r>
              <a:rPr lang="ru-RU" altLang="ru-RU" b="1">
                <a:solidFill>
                  <a:srgbClr val="002060"/>
                </a:solidFill>
                <a:latin typeface="Times New Roman" pitchFamily="18" charset="0"/>
                <a:cs typeface="Times New Roman" pitchFamily="18" charset="0"/>
              </a:rPr>
              <a:t>Аллеи Летнего сада, украшены статуями.</a:t>
            </a:r>
          </a:p>
        </p:txBody>
      </p:sp>
      <p:pic>
        <p:nvPicPr>
          <p:cNvPr id="49154" name="Picture 2" descr="http://vistanews.ru/uploads/posts/2015-04/1429535220_6.jpg"/>
          <p:cNvPicPr>
            <a:picLocks noChangeAspect="1" noChangeArrowheads="1"/>
          </p:cNvPicPr>
          <p:nvPr/>
        </p:nvPicPr>
        <p:blipFill>
          <a:blip r:embed="rId2"/>
          <a:srcRect/>
          <a:stretch>
            <a:fillRect/>
          </a:stretch>
        </p:blipFill>
        <p:spPr bwMode="auto">
          <a:xfrm>
            <a:off x="827088" y="908050"/>
            <a:ext cx="7392987" cy="554513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mph" presetSubtype="0" fill="hold" nodeType="clickEffect">
                                  <p:stCondLst>
                                    <p:cond delay="0"/>
                                  </p:stCondLst>
                                  <p:childTnLst>
                                    <p:animScale>
                                      <p:cBhvr>
                                        <p:cTn id="6" dur="2000" fill="hold"/>
                                        <p:tgtEl>
                                          <p:spTgt spid="49154"/>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Box 2"/>
          <p:cNvSpPr txBox="1">
            <a:spLocks noChangeArrowheads="1"/>
          </p:cNvSpPr>
          <p:nvPr/>
        </p:nvSpPr>
        <p:spPr bwMode="auto">
          <a:xfrm>
            <a:off x="900113" y="260350"/>
            <a:ext cx="6911975" cy="646113"/>
          </a:xfrm>
          <a:prstGeom prst="rect">
            <a:avLst/>
          </a:prstGeom>
          <a:noFill/>
          <a:ln w="9525">
            <a:noFill/>
            <a:miter lim="800000"/>
            <a:headEnd/>
            <a:tailEnd/>
          </a:ln>
        </p:spPr>
        <p:txBody>
          <a:bodyPr>
            <a:spAutoFit/>
          </a:bodyPr>
          <a:lstStyle/>
          <a:p>
            <a:pPr algn="ctr"/>
            <a:r>
              <a:rPr lang="ru-RU" altLang="ru-RU" b="1">
                <a:solidFill>
                  <a:srgbClr val="002060"/>
                </a:solidFill>
                <a:latin typeface="Times New Roman" pitchFamily="18" charset="0"/>
                <a:cs typeface="Times New Roman" pitchFamily="18" charset="0"/>
              </a:rPr>
              <a:t>Знаменитая решетка Летнего сада. Сделана по проекту Фельтена.</a:t>
            </a:r>
          </a:p>
        </p:txBody>
      </p:sp>
      <p:pic>
        <p:nvPicPr>
          <p:cNvPr id="2" name="Рисунок 1" descr="36815-2000-2000.jpg"/>
          <p:cNvPicPr>
            <a:picLocks noChangeAspect="1"/>
          </p:cNvPicPr>
          <p:nvPr/>
        </p:nvPicPr>
        <p:blipFill>
          <a:blip r:embed="rId2">
            <a:lum contrast="20000"/>
          </a:blip>
          <a:stretch>
            <a:fillRect/>
          </a:stretch>
        </p:blipFill>
        <p:spPr>
          <a:xfrm>
            <a:off x="323850" y="1341438"/>
            <a:ext cx="8375650" cy="4535487"/>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mph" presetSubtype="0" fill="hold" nodeType="clickEffect">
                                  <p:stCondLst>
                                    <p:cond delay="0"/>
                                  </p:stCondLst>
                                  <p:childTnLst>
                                    <p:animScale>
                                      <p:cBhvr>
                                        <p:cTn id="6" dur="2000" fill="hold"/>
                                        <p:tgtEl>
                                          <p:spTgt spid="2"/>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457200" y="274638"/>
            <a:ext cx="8229600" cy="633412"/>
          </a:xfrm>
        </p:spPr>
        <p:txBody>
          <a:bodyPr/>
          <a:lstStyle/>
          <a:p>
            <a:pPr fontAlgn="auto">
              <a:spcAft>
                <a:spcPts val="0"/>
              </a:spcAft>
              <a:defRPr/>
            </a:pPr>
            <a:r>
              <a:rPr lang="ru-RU" altLang="ru-RU" sz="2800" b="1" i="1" smtClean="0">
                <a:solidFill>
                  <a:srgbClr val="002060"/>
                </a:solidFill>
                <a:latin typeface="Times New Roman" pitchFamily="18" charset="0"/>
                <a:cs typeface="Times New Roman" pitchFamily="18" charset="0"/>
              </a:rPr>
              <a:t>Игра «самый-самый»</a:t>
            </a:r>
          </a:p>
        </p:txBody>
      </p:sp>
      <p:sp>
        <p:nvSpPr>
          <p:cNvPr id="120835" name="Rectangle 3"/>
          <p:cNvSpPr>
            <a:spLocks noGrp="1" noChangeArrowheads="1"/>
          </p:cNvSpPr>
          <p:nvPr>
            <p:ph sz="quarter" idx="1"/>
          </p:nvPr>
        </p:nvSpPr>
        <p:spPr>
          <a:xfrm>
            <a:off x="539750" y="1125538"/>
            <a:ext cx="7924800" cy="4706937"/>
          </a:xfrm>
        </p:spPr>
        <p:txBody>
          <a:bodyPr/>
          <a:lstStyle/>
          <a:p>
            <a:pPr>
              <a:lnSpc>
                <a:spcPct val="80000"/>
              </a:lnSpc>
              <a:buFont typeface="Wingdings" pitchFamily="2" charset="2"/>
              <a:buNone/>
            </a:pPr>
            <a:r>
              <a:rPr lang="ru-RU" altLang="ru-RU" sz="2000" b="1" smtClean="0">
                <a:solidFill>
                  <a:srgbClr val="002060"/>
                </a:solidFill>
                <a:latin typeface="Times New Roman" pitchFamily="18" charset="0"/>
                <a:cs typeface="Times New Roman" pitchFamily="18" charset="0"/>
              </a:rPr>
              <a:t>     Мы отправляемся  обратно в детский сад и по дороге поиграем с вами в игру «Самый-самый».</a:t>
            </a:r>
          </a:p>
          <a:p>
            <a:pPr>
              <a:lnSpc>
                <a:spcPct val="80000"/>
              </a:lnSpc>
              <a:buFont typeface="Wingdings" pitchFamily="2" charset="2"/>
              <a:buNone/>
            </a:pPr>
            <a:r>
              <a:rPr lang="ru-RU" altLang="ru-RU" sz="2000" b="1" smtClean="0">
                <a:solidFill>
                  <a:srgbClr val="002060"/>
                </a:solidFill>
                <a:latin typeface="Times New Roman" pitchFamily="18" charset="0"/>
                <a:cs typeface="Times New Roman" pitchFamily="18" charset="0"/>
              </a:rPr>
              <a:t>                                                 Назовите пожалуйста:</a:t>
            </a:r>
          </a:p>
          <a:p>
            <a:pPr>
              <a:lnSpc>
                <a:spcPct val="80000"/>
              </a:lnSpc>
              <a:buFont typeface="Wingdings" pitchFamily="2" charset="2"/>
              <a:buNone/>
            </a:pPr>
            <a:endParaRPr lang="ru-RU" altLang="ru-RU" sz="2000" b="1" smtClean="0">
              <a:solidFill>
                <a:srgbClr val="4A6E6D"/>
              </a:solidFill>
              <a:latin typeface="Times New Roman" pitchFamily="18" charset="0"/>
              <a:cs typeface="Times New Roman" pitchFamily="18" charset="0"/>
            </a:endParaRPr>
          </a:p>
          <a:p>
            <a:pPr>
              <a:lnSpc>
                <a:spcPct val="80000"/>
              </a:lnSpc>
            </a:pPr>
            <a:r>
              <a:rPr lang="ru-RU" altLang="ru-RU" sz="2000" b="1" smtClean="0">
                <a:solidFill>
                  <a:srgbClr val="002060"/>
                </a:solidFill>
                <a:latin typeface="Times New Roman" pitchFamily="18" charset="0"/>
                <a:cs typeface="Times New Roman" pitchFamily="18" charset="0"/>
              </a:rPr>
              <a:t>Самый большой остров?</a:t>
            </a:r>
            <a:endParaRPr lang="en-US" altLang="ru-RU" sz="2000" b="1" smtClean="0">
              <a:solidFill>
                <a:srgbClr val="002060"/>
              </a:solidFill>
              <a:latin typeface="Times New Roman" pitchFamily="18" charset="0"/>
              <a:cs typeface="Times New Roman" pitchFamily="18" charset="0"/>
            </a:endParaRPr>
          </a:p>
          <a:p>
            <a:pPr>
              <a:lnSpc>
                <a:spcPct val="80000"/>
              </a:lnSpc>
              <a:buFont typeface="Wingdings" pitchFamily="2" charset="2"/>
              <a:buNone/>
            </a:pPr>
            <a:r>
              <a:rPr lang="en-US" altLang="ru-RU" sz="2000" b="1" smtClean="0">
                <a:solidFill>
                  <a:srgbClr val="4A6E6D"/>
                </a:solidFill>
                <a:latin typeface="Times New Roman" pitchFamily="18" charset="0"/>
                <a:cs typeface="Times New Roman" pitchFamily="18" charset="0"/>
              </a:rPr>
              <a:t>     </a:t>
            </a:r>
            <a:r>
              <a:rPr lang="ru-RU" altLang="ru-RU" sz="2000" b="1" smtClean="0">
                <a:solidFill>
                  <a:srgbClr val="FF0000"/>
                </a:solidFill>
                <a:latin typeface="Times New Roman" pitchFamily="18" charset="0"/>
                <a:cs typeface="Times New Roman" pitchFamily="18" charset="0"/>
              </a:rPr>
              <a:t>Васильевский</a:t>
            </a:r>
          </a:p>
          <a:p>
            <a:pPr>
              <a:lnSpc>
                <a:spcPct val="80000"/>
              </a:lnSpc>
            </a:pPr>
            <a:r>
              <a:rPr lang="ru-RU" altLang="ru-RU" sz="2000" b="1" smtClean="0">
                <a:solidFill>
                  <a:srgbClr val="002060"/>
                </a:solidFill>
                <a:latin typeface="Times New Roman" pitchFamily="18" charset="0"/>
                <a:cs typeface="Times New Roman" pitchFamily="18" charset="0"/>
              </a:rPr>
              <a:t>Самый большой музей? </a:t>
            </a:r>
          </a:p>
          <a:p>
            <a:pPr>
              <a:lnSpc>
                <a:spcPct val="80000"/>
              </a:lnSpc>
              <a:buFont typeface="Wingdings" pitchFamily="2" charset="2"/>
              <a:buNone/>
            </a:pPr>
            <a:r>
              <a:rPr lang="ru-RU" altLang="ru-RU" sz="2000" b="1" smtClean="0">
                <a:solidFill>
                  <a:srgbClr val="4A6E6D"/>
                </a:solidFill>
                <a:latin typeface="Times New Roman" pitchFamily="18" charset="0"/>
                <a:cs typeface="Times New Roman" pitchFamily="18" charset="0"/>
              </a:rPr>
              <a:t>     </a:t>
            </a:r>
            <a:r>
              <a:rPr lang="ru-RU" altLang="ru-RU" sz="2000" b="1" smtClean="0">
                <a:solidFill>
                  <a:srgbClr val="FF0000"/>
                </a:solidFill>
                <a:latin typeface="Times New Roman" pitchFamily="18" charset="0"/>
                <a:cs typeface="Times New Roman" pitchFamily="18" charset="0"/>
              </a:rPr>
              <a:t>Эрмитаж</a:t>
            </a:r>
          </a:p>
          <a:p>
            <a:pPr>
              <a:lnSpc>
                <a:spcPct val="80000"/>
              </a:lnSpc>
            </a:pPr>
            <a:r>
              <a:rPr lang="ru-RU" altLang="ru-RU" sz="2000" b="1" smtClean="0">
                <a:solidFill>
                  <a:srgbClr val="002060"/>
                </a:solidFill>
                <a:latin typeface="Times New Roman" pitchFamily="18" charset="0"/>
                <a:cs typeface="Times New Roman" pitchFamily="18" charset="0"/>
              </a:rPr>
              <a:t>Самая главная площадь? </a:t>
            </a:r>
          </a:p>
          <a:p>
            <a:pPr>
              <a:lnSpc>
                <a:spcPct val="80000"/>
              </a:lnSpc>
              <a:buFont typeface="Wingdings" pitchFamily="2" charset="2"/>
              <a:buNone/>
            </a:pPr>
            <a:r>
              <a:rPr lang="ru-RU" altLang="ru-RU" sz="2000" b="1" smtClean="0">
                <a:solidFill>
                  <a:srgbClr val="82367D"/>
                </a:solidFill>
                <a:latin typeface="Times New Roman" pitchFamily="18" charset="0"/>
                <a:cs typeface="Times New Roman" pitchFamily="18" charset="0"/>
              </a:rPr>
              <a:t>     </a:t>
            </a:r>
            <a:r>
              <a:rPr lang="ru-RU" altLang="ru-RU" sz="2000" b="1" smtClean="0">
                <a:solidFill>
                  <a:srgbClr val="FF0000"/>
                </a:solidFill>
                <a:latin typeface="Times New Roman" pitchFamily="18" charset="0"/>
                <a:cs typeface="Times New Roman" pitchFamily="18" charset="0"/>
              </a:rPr>
              <a:t>Дворцовая</a:t>
            </a:r>
          </a:p>
          <a:p>
            <a:pPr>
              <a:lnSpc>
                <a:spcPct val="80000"/>
              </a:lnSpc>
            </a:pPr>
            <a:r>
              <a:rPr lang="ru-RU" altLang="ru-RU" sz="2000" b="1" smtClean="0">
                <a:solidFill>
                  <a:srgbClr val="002060"/>
                </a:solidFill>
                <a:latin typeface="Times New Roman" pitchFamily="18" charset="0"/>
                <a:cs typeface="Times New Roman" pitchFamily="18" charset="0"/>
              </a:rPr>
              <a:t>Самая главная река? </a:t>
            </a:r>
          </a:p>
          <a:p>
            <a:pPr>
              <a:lnSpc>
                <a:spcPct val="80000"/>
              </a:lnSpc>
              <a:buFont typeface="Wingdings" pitchFamily="2" charset="2"/>
              <a:buNone/>
            </a:pPr>
            <a:r>
              <a:rPr lang="ru-RU" altLang="ru-RU" sz="2000" b="1" smtClean="0">
                <a:solidFill>
                  <a:srgbClr val="4A6E6D"/>
                </a:solidFill>
                <a:latin typeface="Times New Roman" pitchFamily="18" charset="0"/>
                <a:cs typeface="Times New Roman" pitchFamily="18" charset="0"/>
              </a:rPr>
              <a:t>     </a:t>
            </a:r>
            <a:r>
              <a:rPr lang="ru-RU" altLang="ru-RU" sz="2000" b="1" smtClean="0">
                <a:solidFill>
                  <a:srgbClr val="FF0000"/>
                </a:solidFill>
                <a:latin typeface="Times New Roman" pitchFamily="18" charset="0"/>
                <a:cs typeface="Times New Roman" pitchFamily="18" charset="0"/>
              </a:rPr>
              <a:t>Нева</a:t>
            </a:r>
          </a:p>
          <a:p>
            <a:pPr>
              <a:lnSpc>
                <a:spcPct val="80000"/>
              </a:lnSpc>
            </a:pPr>
            <a:r>
              <a:rPr lang="ru-RU" altLang="ru-RU" sz="2000" b="1" smtClean="0">
                <a:solidFill>
                  <a:srgbClr val="002060"/>
                </a:solidFill>
                <a:latin typeface="Times New Roman" pitchFamily="18" charset="0"/>
                <a:cs typeface="Times New Roman" pitchFamily="18" charset="0"/>
              </a:rPr>
              <a:t>Самый первый музей?</a:t>
            </a:r>
          </a:p>
          <a:p>
            <a:pPr>
              <a:lnSpc>
                <a:spcPct val="80000"/>
              </a:lnSpc>
              <a:buFont typeface="Wingdings" pitchFamily="2" charset="2"/>
              <a:buNone/>
            </a:pPr>
            <a:r>
              <a:rPr lang="ru-RU" altLang="ru-RU" sz="2000" b="1" smtClean="0">
                <a:solidFill>
                  <a:srgbClr val="4A6E6D"/>
                </a:solidFill>
                <a:latin typeface="Times New Roman" pitchFamily="18" charset="0"/>
                <a:cs typeface="Times New Roman" pitchFamily="18" charset="0"/>
              </a:rPr>
              <a:t>     </a:t>
            </a:r>
            <a:r>
              <a:rPr lang="ru-RU" altLang="ru-RU" sz="2000" b="1" smtClean="0">
                <a:solidFill>
                  <a:srgbClr val="FF0000"/>
                </a:solidFill>
                <a:latin typeface="Times New Roman" pitchFamily="18" charset="0"/>
                <a:cs typeface="Times New Roman" pitchFamily="18" charset="0"/>
              </a:rPr>
              <a:t>Кунсткамера</a:t>
            </a:r>
          </a:p>
          <a:p>
            <a:pPr>
              <a:lnSpc>
                <a:spcPct val="80000"/>
              </a:lnSpc>
              <a:buFont typeface="Wingdings" pitchFamily="2" charset="2"/>
              <a:buNone/>
            </a:pPr>
            <a:endParaRPr lang="ru-RU" altLang="ru-RU" sz="2000" b="1" smtClean="0">
              <a:solidFill>
                <a:srgbClr val="82367D"/>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20835">
                                            <p:txEl>
                                              <p:pRg st="3" end="3"/>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 presetClass="entr" presetSubtype="4" fill="hold" nodeType="clickEffect">
                                  <p:stCondLst>
                                    <p:cond delay="0"/>
                                  </p:stCondLst>
                                  <p:childTnLst>
                                    <p:set>
                                      <p:cBhvr>
                                        <p:cTn id="10" dur="1" fill="hold">
                                          <p:stCondLst>
                                            <p:cond delay="0"/>
                                          </p:stCondLst>
                                        </p:cTn>
                                        <p:tgtEl>
                                          <p:spTgt spid="120835">
                                            <p:txEl>
                                              <p:pRg st="4" end="4"/>
                                            </p:txEl>
                                          </p:spTgt>
                                        </p:tgtEl>
                                        <p:attrNameLst>
                                          <p:attrName>style.visibility</p:attrName>
                                        </p:attrNameLst>
                                      </p:cBhvr>
                                      <p:to>
                                        <p:strVal val="visible"/>
                                      </p:to>
                                    </p:set>
                                    <p:anim calcmode="lin" valueType="num">
                                      <p:cBhvr additive="base">
                                        <p:cTn id="11" dur="500" fill="hold"/>
                                        <p:tgtEl>
                                          <p:spTgt spid="120835">
                                            <p:txEl>
                                              <p:pRg st="4" end="4"/>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2083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120835">
                                            <p:txEl>
                                              <p:pRg st="5" end="5"/>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2" presetClass="entr" presetSubtype="4" fill="hold" nodeType="clickEffect">
                                  <p:stCondLst>
                                    <p:cond delay="0"/>
                                  </p:stCondLst>
                                  <p:childTnLst>
                                    <p:set>
                                      <p:cBhvr>
                                        <p:cTn id="20" dur="1" fill="hold">
                                          <p:stCondLst>
                                            <p:cond delay="0"/>
                                          </p:stCondLst>
                                        </p:cTn>
                                        <p:tgtEl>
                                          <p:spTgt spid="120835">
                                            <p:txEl>
                                              <p:pRg st="6" end="6"/>
                                            </p:txEl>
                                          </p:spTgt>
                                        </p:tgtEl>
                                        <p:attrNameLst>
                                          <p:attrName>style.visibility</p:attrName>
                                        </p:attrNameLst>
                                      </p:cBhvr>
                                      <p:to>
                                        <p:strVal val="visible"/>
                                      </p:to>
                                    </p:set>
                                    <p:anim calcmode="lin" valueType="num">
                                      <p:cBhvr additive="base">
                                        <p:cTn id="21" dur="500" fill="hold"/>
                                        <p:tgtEl>
                                          <p:spTgt spid="120835">
                                            <p:txEl>
                                              <p:pRg st="6" end="6"/>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120835">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120835">
                                            <p:txEl>
                                              <p:pRg st="7" end="7"/>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120835">
                                            <p:txEl>
                                              <p:pRg st="8" end="8"/>
                                            </p:txEl>
                                          </p:spTgt>
                                        </p:tgtEl>
                                        <p:attrNameLst>
                                          <p:attrName>style.visibility</p:attrName>
                                        </p:attrNameLst>
                                      </p:cBhvr>
                                      <p:to>
                                        <p:strVal val="visible"/>
                                      </p:to>
                                    </p:set>
                                    <p:anim calcmode="lin" valueType="num">
                                      <p:cBhvr additive="base">
                                        <p:cTn id="31" dur="500" fill="hold"/>
                                        <p:tgtEl>
                                          <p:spTgt spid="120835">
                                            <p:txEl>
                                              <p:pRg st="8" end="8"/>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20835">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nodeType="clickEffect">
                                  <p:stCondLst>
                                    <p:cond delay="0"/>
                                  </p:stCondLst>
                                  <p:childTnLst>
                                    <p:set>
                                      <p:cBhvr>
                                        <p:cTn id="36" dur="1" fill="hold">
                                          <p:stCondLst>
                                            <p:cond delay="0"/>
                                          </p:stCondLst>
                                        </p:cTn>
                                        <p:tgtEl>
                                          <p:spTgt spid="120835">
                                            <p:txEl>
                                              <p:pRg st="9" end="9"/>
                                            </p:txEl>
                                          </p:spTgt>
                                        </p:tgtEl>
                                        <p:attrNameLst>
                                          <p:attrName>style.visibility</p:attrName>
                                        </p:attrNameLst>
                                      </p:cBhvr>
                                      <p:to>
                                        <p:strVal val="visible"/>
                                      </p:to>
                                    </p:set>
                                  </p:childTnLst>
                                </p:cTn>
                              </p:par>
                            </p:childTnLst>
                          </p:cTn>
                        </p:par>
                      </p:childTnLst>
                    </p:cTn>
                  </p:par>
                  <p:par>
                    <p:cTn id="37" fill="hold" nodeType="clickPar">
                      <p:stCondLst>
                        <p:cond delay="indefinite"/>
                      </p:stCondLst>
                      <p:childTnLst>
                        <p:par>
                          <p:cTn id="38" fill="hold" nodeType="withGroup">
                            <p:stCondLst>
                              <p:cond delay="0"/>
                            </p:stCondLst>
                            <p:childTnLst>
                              <p:par>
                                <p:cTn id="39" presetID="2" presetClass="entr" presetSubtype="4" fill="hold" nodeType="clickEffect">
                                  <p:stCondLst>
                                    <p:cond delay="0"/>
                                  </p:stCondLst>
                                  <p:childTnLst>
                                    <p:set>
                                      <p:cBhvr>
                                        <p:cTn id="40" dur="1" fill="hold">
                                          <p:stCondLst>
                                            <p:cond delay="0"/>
                                          </p:stCondLst>
                                        </p:cTn>
                                        <p:tgtEl>
                                          <p:spTgt spid="120835">
                                            <p:txEl>
                                              <p:pRg st="10" end="10"/>
                                            </p:txEl>
                                          </p:spTgt>
                                        </p:tgtEl>
                                        <p:attrNameLst>
                                          <p:attrName>style.visibility</p:attrName>
                                        </p:attrNameLst>
                                      </p:cBhvr>
                                      <p:to>
                                        <p:strVal val="visible"/>
                                      </p:to>
                                    </p:set>
                                    <p:anim calcmode="lin" valueType="num">
                                      <p:cBhvr additive="base">
                                        <p:cTn id="41" dur="500" fill="hold"/>
                                        <p:tgtEl>
                                          <p:spTgt spid="120835">
                                            <p:txEl>
                                              <p:pRg st="10" end="1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20835">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2" presetClass="entr" presetSubtype="4" fill="hold" nodeType="clickEffect">
                                  <p:stCondLst>
                                    <p:cond delay="0"/>
                                  </p:stCondLst>
                                  <p:childTnLst>
                                    <p:set>
                                      <p:cBhvr>
                                        <p:cTn id="46" dur="1" fill="hold">
                                          <p:stCondLst>
                                            <p:cond delay="0"/>
                                          </p:stCondLst>
                                        </p:cTn>
                                        <p:tgtEl>
                                          <p:spTgt spid="120835">
                                            <p:txEl>
                                              <p:pRg st="11" end="11"/>
                                            </p:txEl>
                                          </p:spTgt>
                                        </p:tgtEl>
                                        <p:attrNameLst>
                                          <p:attrName>style.visibility</p:attrName>
                                        </p:attrNameLst>
                                      </p:cBhvr>
                                      <p:to>
                                        <p:strVal val="visible"/>
                                      </p:to>
                                    </p:set>
                                    <p:anim calcmode="lin" valueType="num">
                                      <p:cBhvr additive="base">
                                        <p:cTn id="47" dur="500" fill="hold"/>
                                        <p:tgtEl>
                                          <p:spTgt spid="120835">
                                            <p:txEl>
                                              <p:pRg st="11" end="11"/>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120835">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49" fill="hold" nodeType="clickPar">
                      <p:stCondLst>
                        <p:cond delay="indefinite"/>
                      </p:stCondLst>
                      <p:childTnLst>
                        <p:par>
                          <p:cTn id="50" fill="hold" nodeType="withGroup">
                            <p:stCondLst>
                              <p:cond delay="0"/>
                            </p:stCondLst>
                            <p:childTnLst>
                              <p:par>
                                <p:cTn id="51" presetID="2" presetClass="entr" presetSubtype="4" fill="hold" nodeType="clickEffect">
                                  <p:stCondLst>
                                    <p:cond delay="0"/>
                                  </p:stCondLst>
                                  <p:childTnLst>
                                    <p:set>
                                      <p:cBhvr>
                                        <p:cTn id="52" dur="1" fill="hold">
                                          <p:stCondLst>
                                            <p:cond delay="0"/>
                                          </p:stCondLst>
                                        </p:cTn>
                                        <p:tgtEl>
                                          <p:spTgt spid="120835">
                                            <p:txEl>
                                              <p:pRg st="12" end="12"/>
                                            </p:txEl>
                                          </p:spTgt>
                                        </p:tgtEl>
                                        <p:attrNameLst>
                                          <p:attrName>style.visibility</p:attrName>
                                        </p:attrNameLst>
                                      </p:cBhvr>
                                      <p:to>
                                        <p:strVal val="visible"/>
                                      </p:to>
                                    </p:set>
                                    <p:anim calcmode="lin" valueType="num">
                                      <p:cBhvr additive="base">
                                        <p:cTn id="53" dur="500" fill="hold"/>
                                        <p:tgtEl>
                                          <p:spTgt spid="120835">
                                            <p:txEl>
                                              <p:pRg st="12" end="12"/>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120835">
                                            <p:txEl>
                                              <p:pRg st="12" end="1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p:cNvSpPr>
            <a:spLocks noGrp="1" noChangeArrowheads="1"/>
          </p:cNvSpPr>
          <p:nvPr>
            <p:ph type="title"/>
          </p:nvPr>
        </p:nvSpPr>
        <p:spPr/>
        <p:txBody>
          <a:bodyPr rtlCol="0"/>
          <a:lstStyle/>
          <a:p>
            <a:pPr fontAlgn="auto">
              <a:spcAft>
                <a:spcPts val="0"/>
              </a:spcAft>
              <a:defRPr/>
            </a:pPr>
            <a:r>
              <a:rPr lang="ru-RU" sz="2800" b="1" i="1" dirty="0" smtClean="0">
                <a:solidFill>
                  <a:srgbClr val="002060"/>
                </a:solidFill>
                <a:latin typeface="Times New Roman" pitchFamily="18" charset="0"/>
                <a:cs typeface="Times New Roman" pitchFamily="18" charset="0"/>
              </a:rPr>
              <a:t>Продолжение игры «самый-самый</a:t>
            </a:r>
            <a:r>
              <a:rPr lang="ru-RU" sz="2800" b="1" i="1" dirty="0" smtClean="0">
                <a:solidFill>
                  <a:srgbClr val="002060"/>
                </a:solidFill>
                <a:effectLst>
                  <a:outerShdw blurRad="38100" dist="38100" dir="2700000" algn="tl">
                    <a:srgbClr val="000000">
                      <a:alpha val="43137"/>
                    </a:srgbClr>
                  </a:outerShdw>
                </a:effectLst>
              </a:rPr>
              <a:t>»</a:t>
            </a:r>
          </a:p>
        </p:txBody>
      </p:sp>
      <p:sp>
        <p:nvSpPr>
          <p:cNvPr id="131075" name="Rectangle 3"/>
          <p:cNvSpPr>
            <a:spLocks noGrp="1" noChangeArrowheads="1"/>
          </p:cNvSpPr>
          <p:nvPr>
            <p:ph sz="quarter" idx="1"/>
          </p:nvPr>
        </p:nvSpPr>
        <p:spPr>
          <a:xfrm>
            <a:off x="457200" y="1600200"/>
            <a:ext cx="7467600" cy="4873625"/>
          </a:xfrm>
        </p:spPr>
        <p:txBody>
          <a:bodyPr/>
          <a:lstStyle/>
          <a:p>
            <a:pPr>
              <a:lnSpc>
                <a:spcPct val="90000"/>
              </a:lnSpc>
            </a:pPr>
            <a:r>
              <a:rPr lang="ru-RU" altLang="ru-RU" sz="2000" b="1" smtClean="0">
                <a:solidFill>
                  <a:srgbClr val="002060"/>
                </a:solidFill>
                <a:latin typeface="Times New Roman" pitchFamily="18" charset="0"/>
                <a:cs typeface="Times New Roman" pitchFamily="18" charset="0"/>
              </a:rPr>
              <a:t>Самое первое здание?</a:t>
            </a:r>
          </a:p>
          <a:p>
            <a:pPr>
              <a:lnSpc>
                <a:spcPct val="90000"/>
              </a:lnSpc>
              <a:buFont typeface="Wingdings" pitchFamily="2" charset="2"/>
              <a:buNone/>
            </a:pPr>
            <a:r>
              <a:rPr lang="ru-RU" altLang="ru-RU" sz="2000" b="1" smtClean="0">
                <a:solidFill>
                  <a:srgbClr val="4A6E6D"/>
                </a:solidFill>
                <a:latin typeface="Times New Roman" pitchFamily="18" charset="0"/>
                <a:cs typeface="Times New Roman" pitchFamily="18" charset="0"/>
              </a:rPr>
              <a:t>     </a:t>
            </a:r>
            <a:r>
              <a:rPr lang="ru-RU" altLang="ru-RU" sz="2000" b="1" smtClean="0">
                <a:solidFill>
                  <a:srgbClr val="FF0000"/>
                </a:solidFill>
                <a:latin typeface="Times New Roman" pitchFamily="18" charset="0"/>
                <a:cs typeface="Times New Roman" pitchFamily="18" charset="0"/>
              </a:rPr>
              <a:t>Домик Петра </a:t>
            </a:r>
            <a:r>
              <a:rPr lang="en-US" altLang="ru-RU" sz="2000" b="1" smtClean="0">
                <a:solidFill>
                  <a:srgbClr val="FF0000"/>
                </a:solidFill>
                <a:latin typeface="Times New Roman" pitchFamily="18" charset="0"/>
                <a:cs typeface="Times New Roman" pitchFamily="18" charset="0"/>
              </a:rPr>
              <a:t>I</a:t>
            </a:r>
          </a:p>
          <a:p>
            <a:pPr>
              <a:lnSpc>
                <a:spcPct val="90000"/>
              </a:lnSpc>
            </a:pPr>
            <a:r>
              <a:rPr lang="ru-RU" altLang="ru-RU" sz="2000" b="1" smtClean="0">
                <a:solidFill>
                  <a:srgbClr val="002060"/>
                </a:solidFill>
                <a:latin typeface="Times New Roman" pitchFamily="18" charset="0"/>
                <a:cs typeface="Times New Roman" pitchFamily="18" charset="0"/>
              </a:rPr>
              <a:t>Самый высокий шпиль?</a:t>
            </a:r>
          </a:p>
          <a:p>
            <a:pPr>
              <a:lnSpc>
                <a:spcPct val="90000"/>
              </a:lnSpc>
              <a:buFont typeface="Wingdings" pitchFamily="2" charset="2"/>
              <a:buNone/>
            </a:pPr>
            <a:r>
              <a:rPr lang="ru-RU" altLang="ru-RU" sz="2000" b="1" smtClean="0">
                <a:solidFill>
                  <a:srgbClr val="4A6E6D"/>
                </a:solidFill>
                <a:latin typeface="Times New Roman" pitchFamily="18" charset="0"/>
                <a:cs typeface="Times New Roman" pitchFamily="18" charset="0"/>
              </a:rPr>
              <a:t>     </a:t>
            </a:r>
            <a:r>
              <a:rPr lang="ru-RU" altLang="ru-RU" sz="2000" b="1" smtClean="0">
                <a:solidFill>
                  <a:srgbClr val="FF0000"/>
                </a:solidFill>
                <a:latin typeface="Times New Roman" pitchFamily="18" charset="0"/>
                <a:cs typeface="Times New Roman" pitchFamily="18" charset="0"/>
              </a:rPr>
              <a:t>Шпиль Петропавловского собора (122 метра)</a:t>
            </a:r>
          </a:p>
          <a:p>
            <a:pPr>
              <a:lnSpc>
                <a:spcPct val="90000"/>
              </a:lnSpc>
            </a:pPr>
            <a:r>
              <a:rPr lang="ru-RU" altLang="ru-RU" sz="2000" b="1" smtClean="0">
                <a:solidFill>
                  <a:srgbClr val="002060"/>
                </a:solidFill>
                <a:latin typeface="Times New Roman" pitchFamily="18" charset="0"/>
                <a:cs typeface="Times New Roman" pitchFamily="18" charset="0"/>
              </a:rPr>
              <a:t>Самый главный проспект?</a:t>
            </a:r>
          </a:p>
          <a:p>
            <a:pPr>
              <a:lnSpc>
                <a:spcPct val="90000"/>
              </a:lnSpc>
              <a:buFont typeface="Wingdings" pitchFamily="2" charset="2"/>
              <a:buNone/>
            </a:pPr>
            <a:r>
              <a:rPr lang="ru-RU" altLang="ru-RU" sz="2000" b="1" smtClean="0">
                <a:solidFill>
                  <a:srgbClr val="4A6E6D"/>
                </a:solidFill>
                <a:latin typeface="Times New Roman" pitchFamily="18" charset="0"/>
                <a:cs typeface="Times New Roman" pitchFamily="18" charset="0"/>
              </a:rPr>
              <a:t>     </a:t>
            </a:r>
            <a:r>
              <a:rPr lang="ru-RU" altLang="ru-RU" sz="2000" b="1" smtClean="0">
                <a:solidFill>
                  <a:srgbClr val="FF0000"/>
                </a:solidFill>
                <a:latin typeface="Times New Roman" pitchFamily="18" charset="0"/>
                <a:cs typeface="Times New Roman" pitchFamily="18" charset="0"/>
              </a:rPr>
              <a:t>Невский</a:t>
            </a:r>
            <a:endParaRPr lang="ru-RU" altLang="ru-RU" sz="2000" b="1" smtClean="0">
              <a:solidFill>
                <a:srgbClr val="82367D"/>
              </a:solidFill>
              <a:latin typeface="Times New Roman" pitchFamily="18" charset="0"/>
              <a:cs typeface="Times New Roman" pitchFamily="18" charset="0"/>
            </a:endParaRPr>
          </a:p>
          <a:p>
            <a:pPr>
              <a:lnSpc>
                <a:spcPct val="90000"/>
              </a:lnSpc>
            </a:pPr>
            <a:r>
              <a:rPr lang="ru-RU" altLang="ru-RU" sz="2000" b="1" smtClean="0">
                <a:solidFill>
                  <a:srgbClr val="002060"/>
                </a:solidFill>
                <a:latin typeface="Times New Roman" pitchFamily="18" charset="0"/>
                <a:cs typeface="Times New Roman" pitchFamily="18" charset="0"/>
              </a:rPr>
              <a:t>Самый первый сад</a:t>
            </a:r>
          </a:p>
          <a:p>
            <a:pPr>
              <a:lnSpc>
                <a:spcPct val="90000"/>
              </a:lnSpc>
              <a:buFont typeface="Wingdings" pitchFamily="2" charset="2"/>
              <a:buNone/>
            </a:pPr>
            <a:r>
              <a:rPr lang="ru-RU" altLang="ru-RU" sz="2000" b="1" smtClean="0">
                <a:solidFill>
                  <a:srgbClr val="4A6E6D"/>
                </a:solidFill>
                <a:latin typeface="Times New Roman" pitchFamily="18" charset="0"/>
                <a:cs typeface="Times New Roman" pitchFamily="18" charset="0"/>
              </a:rPr>
              <a:t>     </a:t>
            </a:r>
            <a:r>
              <a:rPr lang="ru-RU" altLang="ru-RU" sz="2000" b="1" smtClean="0">
                <a:solidFill>
                  <a:srgbClr val="FF0000"/>
                </a:solidFill>
                <a:latin typeface="Times New Roman" pitchFamily="18" charset="0"/>
                <a:cs typeface="Times New Roman" pitchFamily="18" charset="0"/>
              </a:rPr>
              <a:t>Летний сад</a:t>
            </a:r>
          </a:p>
          <a:p>
            <a:pPr>
              <a:lnSpc>
                <a:spcPct val="90000"/>
              </a:lnSpc>
            </a:pPr>
            <a:r>
              <a:rPr lang="ru-RU" altLang="ru-RU" sz="2000" b="1" smtClean="0">
                <a:solidFill>
                  <a:srgbClr val="002060"/>
                </a:solidFill>
                <a:latin typeface="Times New Roman" pitchFamily="18" charset="0"/>
                <a:cs typeface="Times New Roman" pitchFamily="18" charset="0"/>
              </a:rPr>
              <a:t>Самый первый  архитектор Санкт-Петербурга</a:t>
            </a:r>
          </a:p>
          <a:p>
            <a:pPr>
              <a:lnSpc>
                <a:spcPct val="90000"/>
              </a:lnSpc>
              <a:buFont typeface="Wingdings" pitchFamily="2" charset="2"/>
              <a:buNone/>
            </a:pPr>
            <a:r>
              <a:rPr lang="ru-RU" altLang="ru-RU" sz="2000" b="1" smtClean="0">
                <a:solidFill>
                  <a:srgbClr val="002060"/>
                </a:solidFill>
                <a:latin typeface="Times New Roman" pitchFamily="18" charset="0"/>
                <a:cs typeface="Times New Roman" pitchFamily="18" charset="0"/>
              </a:rPr>
              <a:t>     </a:t>
            </a:r>
            <a:r>
              <a:rPr lang="ru-RU" altLang="ru-RU" sz="2000" b="1" smtClean="0">
                <a:solidFill>
                  <a:srgbClr val="FF0000"/>
                </a:solidFill>
                <a:latin typeface="Times New Roman" pitchFamily="18" charset="0"/>
                <a:cs typeface="Times New Roman" pitchFamily="18" charset="0"/>
              </a:rPr>
              <a:t>Доменико Трезини</a:t>
            </a:r>
          </a:p>
          <a:p>
            <a:pPr>
              <a:lnSpc>
                <a:spcPct val="90000"/>
              </a:lnSpc>
            </a:pPr>
            <a:endParaRPr lang="ru-RU" altLang="ru-RU" sz="2000" b="1" smtClean="0">
              <a:solidFill>
                <a:srgbClr val="82367D"/>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3107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 presetClass="entr" presetSubtype="4" fill="hold" nodeType="clickEffect">
                                  <p:stCondLst>
                                    <p:cond delay="0"/>
                                  </p:stCondLst>
                                  <p:childTnLst>
                                    <p:set>
                                      <p:cBhvr>
                                        <p:cTn id="10" dur="1" fill="hold">
                                          <p:stCondLst>
                                            <p:cond delay="0"/>
                                          </p:stCondLst>
                                        </p:cTn>
                                        <p:tgtEl>
                                          <p:spTgt spid="131075">
                                            <p:txEl>
                                              <p:pRg st="1" end="1"/>
                                            </p:txEl>
                                          </p:spTgt>
                                        </p:tgtEl>
                                        <p:attrNameLst>
                                          <p:attrName>style.visibility</p:attrName>
                                        </p:attrNameLst>
                                      </p:cBhvr>
                                      <p:to>
                                        <p:strVal val="visible"/>
                                      </p:to>
                                    </p:set>
                                    <p:anim calcmode="lin" valueType="num">
                                      <p:cBhvr additive="base">
                                        <p:cTn id="11" dur="500" fill="hold"/>
                                        <p:tgtEl>
                                          <p:spTgt spid="131075">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3107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131075">
                                            <p:txEl>
                                              <p:pRg st="2" end="2"/>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2" presetClass="entr" presetSubtype="4" fill="hold" nodeType="clickEffect">
                                  <p:stCondLst>
                                    <p:cond delay="0"/>
                                  </p:stCondLst>
                                  <p:childTnLst>
                                    <p:set>
                                      <p:cBhvr>
                                        <p:cTn id="20" dur="1" fill="hold">
                                          <p:stCondLst>
                                            <p:cond delay="0"/>
                                          </p:stCondLst>
                                        </p:cTn>
                                        <p:tgtEl>
                                          <p:spTgt spid="131075">
                                            <p:txEl>
                                              <p:pRg st="3" end="3"/>
                                            </p:txEl>
                                          </p:spTgt>
                                        </p:tgtEl>
                                        <p:attrNameLst>
                                          <p:attrName>style.visibility</p:attrName>
                                        </p:attrNameLst>
                                      </p:cBhvr>
                                      <p:to>
                                        <p:strVal val="visible"/>
                                      </p:to>
                                    </p:set>
                                    <p:anim calcmode="lin" valueType="num">
                                      <p:cBhvr additive="base">
                                        <p:cTn id="21" dur="500" fill="hold"/>
                                        <p:tgtEl>
                                          <p:spTgt spid="131075">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13107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131075">
                                            <p:txEl>
                                              <p:pRg st="4" end="4"/>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131075">
                                            <p:txEl>
                                              <p:pRg st="5" end="5"/>
                                            </p:txEl>
                                          </p:spTgt>
                                        </p:tgtEl>
                                        <p:attrNameLst>
                                          <p:attrName>style.visibility</p:attrName>
                                        </p:attrNameLst>
                                      </p:cBhvr>
                                      <p:to>
                                        <p:strVal val="visible"/>
                                      </p:to>
                                    </p:set>
                                    <p:anim calcmode="lin" valueType="num">
                                      <p:cBhvr additive="base">
                                        <p:cTn id="31" dur="500" fill="hold"/>
                                        <p:tgtEl>
                                          <p:spTgt spid="131075">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3107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nodeType="clickEffect">
                                  <p:stCondLst>
                                    <p:cond delay="0"/>
                                  </p:stCondLst>
                                  <p:childTnLst>
                                    <p:set>
                                      <p:cBhvr>
                                        <p:cTn id="36" dur="1" fill="hold">
                                          <p:stCondLst>
                                            <p:cond delay="0"/>
                                          </p:stCondLst>
                                        </p:cTn>
                                        <p:tgtEl>
                                          <p:spTgt spid="131075">
                                            <p:txEl>
                                              <p:pRg st="6" end="6"/>
                                            </p:txEl>
                                          </p:spTgt>
                                        </p:tgtEl>
                                        <p:attrNameLst>
                                          <p:attrName>style.visibility</p:attrName>
                                        </p:attrNameLst>
                                      </p:cBhvr>
                                      <p:to>
                                        <p:strVal val="visible"/>
                                      </p:to>
                                    </p:set>
                                  </p:childTnLst>
                                </p:cTn>
                              </p:par>
                            </p:childTnLst>
                          </p:cTn>
                        </p:par>
                      </p:childTnLst>
                    </p:cTn>
                  </p:par>
                  <p:par>
                    <p:cTn id="37" fill="hold" nodeType="clickPar">
                      <p:stCondLst>
                        <p:cond delay="indefinite"/>
                      </p:stCondLst>
                      <p:childTnLst>
                        <p:par>
                          <p:cTn id="38" fill="hold" nodeType="withGroup">
                            <p:stCondLst>
                              <p:cond delay="0"/>
                            </p:stCondLst>
                            <p:childTnLst>
                              <p:par>
                                <p:cTn id="39" presetID="2" presetClass="entr" presetSubtype="4" fill="hold" nodeType="clickEffect">
                                  <p:stCondLst>
                                    <p:cond delay="0"/>
                                  </p:stCondLst>
                                  <p:childTnLst>
                                    <p:set>
                                      <p:cBhvr>
                                        <p:cTn id="40" dur="1" fill="hold">
                                          <p:stCondLst>
                                            <p:cond delay="0"/>
                                          </p:stCondLst>
                                        </p:cTn>
                                        <p:tgtEl>
                                          <p:spTgt spid="131075">
                                            <p:txEl>
                                              <p:pRg st="7" end="7"/>
                                            </p:txEl>
                                          </p:spTgt>
                                        </p:tgtEl>
                                        <p:attrNameLst>
                                          <p:attrName>style.visibility</p:attrName>
                                        </p:attrNameLst>
                                      </p:cBhvr>
                                      <p:to>
                                        <p:strVal val="visible"/>
                                      </p:to>
                                    </p:set>
                                    <p:anim calcmode="lin" valueType="num">
                                      <p:cBhvr additive="base">
                                        <p:cTn id="41" dur="500" fill="hold"/>
                                        <p:tgtEl>
                                          <p:spTgt spid="131075">
                                            <p:txEl>
                                              <p:pRg st="7" end="7"/>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31075">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nodeType="clickEffect">
                                  <p:stCondLst>
                                    <p:cond delay="0"/>
                                  </p:stCondLst>
                                  <p:childTnLst>
                                    <p:set>
                                      <p:cBhvr>
                                        <p:cTn id="46" dur="1" fill="hold">
                                          <p:stCondLst>
                                            <p:cond delay="0"/>
                                          </p:stCondLst>
                                        </p:cTn>
                                        <p:tgtEl>
                                          <p:spTgt spid="131075">
                                            <p:txEl>
                                              <p:pRg st="8" end="8"/>
                                            </p:txEl>
                                          </p:spTgt>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2" presetClass="entr" presetSubtype="4" fill="hold" nodeType="clickEffect">
                                  <p:stCondLst>
                                    <p:cond delay="0"/>
                                  </p:stCondLst>
                                  <p:childTnLst>
                                    <p:set>
                                      <p:cBhvr>
                                        <p:cTn id="50" dur="1" fill="hold">
                                          <p:stCondLst>
                                            <p:cond delay="0"/>
                                          </p:stCondLst>
                                        </p:cTn>
                                        <p:tgtEl>
                                          <p:spTgt spid="131075">
                                            <p:txEl>
                                              <p:pRg st="9" end="9"/>
                                            </p:txEl>
                                          </p:spTgt>
                                        </p:tgtEl>
                                        <p:attrNameLst>
                                          <p:attrName>style.visibility</p:attrName>
                                        </p:attrNameLst>
                                      </p:cBhvr>
                                      <p:to>
                                        <p:strVal val="visible"/>
                                      </p:to>
                                    </p:set>
                                    <p:anim calcmode="lin" valueType="num">
                                      <p:cBhvr additive="base">
                                        <p:cTn id="51" dur="500" fill="hold"/>
                                        <p:tgtEl>
                                          <p:spTgt spid="131075">
                                            <p:txEl>
                                              <p:pRg st="9" end="9"/>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131075">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a:spLocks noChangeArrowheads="1"/>
          </p:cNvSpPr>
          <p:nvPr/>
        </p:nvSpPr>
        <p:spPr bwMode="auto">
          <a:xfrm>
            <a:off x="1258888" y="2133600"/>
            <a:ext cx="6383337" cy="584200"/>
          </a:xfrm>
          <a:prstGeom prst="rect">
            <a:avLst/>
          </a:prstGeom>
          <a:noFill/>
          <a:ln w="9525">
            <a:noFill/>
            <a:miter lim="800000"/>
            <a:headEnd/>
            <a:tailEnd/>
          </a:ln>
        </p:spPr>
        <p:txBody>
          <a:bodyPr>
            <a:spAutoFit/>
          </a:bodyPr>
          <a:lstStyle/>
          <a:p>
            <a:pPr algn="ctr"/>
            <a:r>
              <a:rPr lang="ru-RU" altLang="ru-RU" sz="3200" b="1">
                <a:solidFill>
                  <a:srgbClr val="002060"/>
                </a:solidFill>
                <a:latin typeface="Times New Roman" pitchFamily="18" charset="0"/>
                <a:cs typeface="Times New Roman" pitchFamily="18" charset="0"/>
              </a:rPr>
              <a:t>Спасибо за внимание!</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mph" presetSubtype="0" fill="hold" grpId="0" nodeType="clickEffect">
                                  <p:stCondLst>
                                    <p:cond delay="0"/>
                                  </p:stCondLst>
                                  <p:childTnLst>
                                    <p:animScale>
                                      <p:cBhvr>
                                        <p:cTn id="6" dur="2000" fill="hold"/>
                                        <p:tgtEl>
                                          <p:spTgt spid="4"/>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9" name="Rectangle 3"/>
          <p:cNvSpPr>
            <a:spLocks noGrp="1" noChangeArrowheads="1"/>
          </p:cNvSpPr>
          <p:nvPr>
            <p:ph sz="quarter" idx="1"/>
          </p:nvPr>
        </p:nvSpPr>
        <p:spPr>
          <a:xfrm>
            <a:off x="539750" y="404813"/>
            <a:ext cx="8208963" cy="5903912"/>
          </a:xfrm>
        </p:spPr>
        <p:txBody>
          <a:bodyPr/>
          <a:lstStyle/>
          <a:p>
            <a:pPr algn="just">
              <a:lnSpc>
                <a:spcPct val="90000"/>
              </a:lnSpc>
              <a:buFont typeface="Wingdings" pitchFamily="2" charset="2"/>
              <a:buNone/>
            </a:pPr>
            <a:r>
              <a:rPr lang="ru-RU" altLang="ru-RU" sz="2000" b="1" smtClean="0">
                <a:solidFill>
                  <a:srgbClr val="002060"/>
                </a:solidFill>
              </a:rPr>
              <a:t>     </a:t>
            </a:r>
            <a:r>
              <a:rPr lang="ru-RU" altLang="ru-RU" sz="1800" b="1" smtClean="0">
                <a:solidFill>
                  <a:srgbClr val="002060"/>
                </a:solidFill>
                <a:latin typeface="Times New Roman" pitchFamily="18" charset="0"/>
                <a:cs typeface="Times New Roman" pitchFamily="18" charset="0"/>
              </a:rPr>
              <a:t>На берегу реки Невы стоит город Санкт-Петербург. В центре нашего города мы с вами видим знаменитый памятник царю -  основателю нашего города. Как звали этого царя?</a:t>
            </a:r>
          </a:p>
          <a:p>
            <a:pPr algn="just">
              <a:lnSpc>
                <a:spcPct val="90000"/>
              </a:lnSpc>
              <a:buFont typeface="Wingdings" pitchFamily="2" charset="2"/>
              <a:buNone/>
            </a:pPr>
            <a:r>
              <a:rPr lang="ru-RU" altLang="ru-RU" sz="1800" b="1" smtClean="0">
                <a:solidFill>
                  <a:srgbClr val="FFFF00"/>
                </a:solidFill>
                <a:latin typeface="Times New Roman" pitchFamily="18" charset="0"/>
                <a:cs typeface="Times New Roman" pitchFamily="18" charset="0"/>
              </a:rPr>
              <a:t>Петр</a:t>
            </a:r>
            <a:r>
              <a:rPr lang="en-US" altLang="ru-RU" sz="1800" b="1" smtClean="0">
                <a:solidFill>
                  <a:srgbClr val="FFFF00"/>
                </a:solidFill>
                <a:latin typeface="Times New Roman" pitchFamily="18" charset="0"/>
                <a:cs typeface="Times New Roman" pitchFamily="18" charset="0"/>
              </a:rPr>
              <a:t> I</a:t>
            </a:r>
            <a:endParaRPr lang="ru-RU" altLang="ru-RU" sz="1800" b="1" smtClean="0">
              <a:solidFill>
                <a:srgbClr val="FFFF00"/>
              </a:solidFill>
              <a:latin typeface="Times New Roman" pitchFamily="18" charset="0"/>
              <a:cs typeface="Times New Roman" pitchFamily="18" charset="0"/>
            </a:endParaRPr>
          </a:p>
          <a:p>
            <a:pPr algn="just">
              <a:lnSpc>
                <a:spcPct val="90000"/>
              </a:lnSpc>
              <a:buFont typeface="Wingdings" pitchFamily="2" charset="2"/>
              <a:buNone/>
            </a:pPr>
            <a:r>
              <a:rPr lang="ru-RU" altLang="ru-RU" sz="1800" b="1" smtClean="0">
                <a:solidFill>
                  <a:srgbClr val="002060"/>
                </a:solidFill>
                <a:latin typeface="Times New Roman" pitchFamily="18" charset="0"/>
                <a:cs typeface="Times New Roman" pitchFamily="18" charset="0"/>
              </a:rPr>
              <a:t> Как называется этот памятник? </a:t>
            </a:r>
          </a:p>
          <a:p>
            <a:pPr algn="just">
              <a:lnSpc>
                <a:spcPct val="90000"/>
              </a:lnSpc>
              <a:buFont typeface="Wingdings" pitchFamily="2" charset="2"/>
              <a:buNone/>
            </a:pPr>
            <a:r>
              <a:rPr lang="ru-RU" altLang="ru-RU" sz="2000" b="1" smtClean="0">
                <a:solidFill>
                  <a:srgbClr val="FFFF00"/>
                </a:solidFill>
                <a:latin typeface="Times New Roman" pitchFamily="18" charset="0"/>
                <a:cs typeface="Times New Roman" pitchFamily="18" charset="0"/>
              </a:rPr>
              <a:t>Медный всадник.</a:t>
            </a:r>
          </a:p>
          <a:p>
            <a:pPr algn="just">
              <a:lnSpc>
                <a:spcPct val="90000"/>
              </a:lnSpc>
              <a:buFont typeface="Wingdings" pitchFamily="2" charset="2"/>
              <a:buNone/>
            </a:pPr>
            <a:r>
              <a:rPr lang="ru-RU" altLang="ru-RU" sz="1800" b="1" smtClean="0">
                <a:solidFill>
                  <a:srgbClr val="002060"/>
                </a:solidFill>
                <a:latin typeface="Times New Roman" pitchFamily="18" charset="0"/>
                <a:cs typeface="Times New Roman" pitchFamily="18" charset="0"/>
              </a:rPr>
              <a:t>Кто автор этого памятника?</a:t>
            </a:r>
          </a:p>
          <a:p>
            <a:pPr algn="just">
              <a:lnSpc>
                <a:spcPct val="90000"/>
              </a:lnSpc>
              <a:buFont typeface="Wingdings" pitchFamily="2" charset="2"/>
              <a:buNone/>
            </a:pPr>
            <a:r>
              <a:rPr lang="ru-RU" altLang="ru-RU" sz="2000" b="1" smtClean="0">
                <a:solidFill>
                  <a:srgbClr val="FFFF00"/>
                </a:solidFill>
                <a:latin typeface="Times New Roman" pitchFamily="18" charset="0"/>
                <a:cs typeface="Times New Roman" pitchFamily="18" charset="0"/>
              </a:rPr>
              <a:t>Фальконе</a:t>
            </a:r>
            <a:endParaRPr lang="en-US" altLang="ru-RU" sz="2000" b="1" smtClean="0">
              <a:solidFill>
                <a:srgbClr val="FFFF00"/>
              </a:solidFill>
              <a:latin typeface="Times New Roman" pitchFamily="18" charset="0"/>
              <a:cs typeface="Times New Roman" pitchFamily="18" charset="0"/>
            </a:endParaRPr>
          </a:p>
          <a:p>
            <a:pPr algn="just">
              <a:lnSpc>
                <a:spcPct val="90000"/>
              </a:lnSpc>
              <a:buFont typeface="Wingdings" pitchFamily="2" charset="2"/>
              <a:buNone/>
            </a:pPr>
            <a:r>
              <a:rPr lang="ru-RU" altLang="ru-RU" sz="1800" b="1" smtClean="0">
                <a:solidFill>
                  <a:srgbClr val="002060"/>
                </a:solidFill>
                <a:latin typeface="Times New Roman" pitchFamily="18" charset="0"/>
                <a:cs typeface="Times New Roman" pitchFamily="18" charset="0"/>
              </a:rPr>
              <a:t>На коне сидит Петр </a:t>
            </a:r>
            <a:r>
              <a:rPr lang="en-US" altLang="ru-RU" sz="1800" b="1" smtClean="0">
                <a:solidFill>
                  <a:srgbClr val="002060"/>
                </a:solidFill>
                <a:latin typeface="Times New Roman" pitchFamily="18" charset="0"/>
                <a:cs typeface="Times New Roman" pitchFamily="18" charset="0"/>
              </a:rPr>
              <a:t>I</a:t>
            </a:r>
            <a:r>
              <a:rPr lang="ru-RU" altLang="ru-RU" sz="1800" b="1" smtClean="0">
                <a:solidFill>
                  <a:srgbClr val="002060"/>
                </a:solidFill>
                <a:latin typeface="Times New Roman" pitchFamily="18" charset="0"/>
                <a:cs typeface="Times New Roman" pitchFamily="18" charset="0"/>
              </a:rPr>
              <a:t> и простирает</a:t>
            </a:r>
          </a:p>
          <a:p>
            <a:pPr algn="just">
              <a:lnSpc>
                <a:spcPct val="90000"/>
              </a:lnSpc>
              <a:buFont typeface="Wingdings" pitchFamily="2" charset="2"/>
              <a:buNone/>
            </a:pPr>
            <a:r>
              <a:rPr lang="ru-RU" altLang="ru-RU" sz="1800" b="1" smtClean="0">
                <a:solidFill>
                  <a:srgbClr val="002060"/>
                </a:solidFill>
                <a:latin typeface="Times New Roman" pitchFamily="18" charset="0"/>
                <a:cs typeface="Times New Roman" pitchFamily="18" charset="0"/>
              </a:rPr>
              <a:t>руку над своим городом, своей</a:t>
            </a:r>
          </a:p>
          <a:p>
            <a:pPr algn="just">
              <a:lnSpc>
                <a:spcPct val="90000"/>
              </a:lnSpc>
              <a:buFont typeface="Wingdings" pitchFamily="2" charset="2"/>
              <a:buNone/>
            </a:pPr>
            <a:r>
              <a:rPr lang="ru-RU" altLang="ru-RU" sz="1800" b="1" smtClean="0">
                <a:solidFill>
                  <a:srgbClr val="002060"/>
                </a:solidFill>
                <a:latin typeface="Times New Roman" pitchFamily="18" charset="0"/>
                <a:cs typeface="Times New Roman" pitchFamily="18" charset="0"/>
              </a:rPr>
              <a:t>страной.</a:t>
            </a:r>
            <a:r>
              <a:rPr lang="en-US" altLang="ru-RU" sz="1800" b="1" smtClean="0">
                <a:solidFill>
                  <a:srgbClr val="002060"/>
                </a:solidFill>
                <a:latin typeface="Times New Roman" pitchFamily="18" charset="0"/>
                <a:cs typeface="Times New Roman" pitchFamily="18" charset="0"/>
              </a:rPr>
              <a:t> </a:t>
            </a:r>
            <a:r>
              <a:rPr lang="ru-RU" altLang="ru-RU" sz="1800" b="1" smtClean="0">
                <a:solidFill>
                  <a:srgbClr val="002060"/>
                </a:solidFill>
                <a:latin typeface="Times New Roman" pitchFamily="18" charset="0"/>
                <a:cs typeface="Times New Roman" pitchFamily="18" charset="0"/>
              </a:rPr>
              <a:t>Пьедесталом памятника</a:t>
            </a:r>
          </a:p>
          <a:p>
            <a:pPr algn="just">
              <a:lnSpc>
                <a:spcPct val="90000"/>
              </a:lnSpc>
              <a:buFont typeface="Wingdings" pitchFamily="2" charset="2"/>
              <a:buNone/>
            </a:pPr>
            <a:r>
              <a:rPr lang="ru-RU" altLang="ru-RU" sz="1800" b="1" smtClean="0">
                <a:solidFill>
                  <a:srgbClr val="002060"/>
                </a:solidFill>
                <a:latin typeface="Times New Roman" pitchFamily="18" charset="0"/>
                <a:cs typeface="Times New Roman" pitchFamily="18" charset="0"/>
              </a:rPr>
              <a:t> стал  камень-великан в форме</a:t>
            </a:r>
          </a:p>
          <a:p>
            <a:pPr algn="just">
              <a:lnSpc>
                <a:spcPct val="90000"/>
              </a:lnSpc>
              <a:buFont typeface="Wingdings" pitchFamily="2" charset="2"/>
              <a:buNone/>
            </a:pPr>
            <a:r>
              <a:rPr lang="ru-RU" altLang="ru-RU" sz="1800" b="1" smtClean="0">
                <a:solidFill>
                  <a:srgbClr val="002060"/>
                </a:solidFill>
                <a:latin typeface="Times New Roman" pitchFamily="18" charset="0"/>
                <a:cs typeface="Times New Roman" pitchFamily="18" charset="0"/>
              </a:rPr>
              <a:t>огромной волны.</a:t>
            </a:r>
          </a:p>
          <a:p>
            <a:pPr algn="just">
              <a:lnSpc>
                <a:spcPct val="90000"/>
              </a:lnSpc>
              <a:buFont typeface="Wingdings" pitchFamily="2" charset="2"/>
              <a:buNone/>
            </a:pPr>
            <a:endParaRPr lang="ru-RU" altLang="ru-RU" sz="1800" b="1" smtClean="0">
              <a:solidFill>
                <a:srgbClr val="002060"/>
              </a:solidFill>
              <a:latin typeface="Times New Roman" pitchFamily="18" charset="0"/>
              <a:cs typeface="Times New Roman" pitchFamily="18" charset="0"/>
            </a:endParaRPr>
          </a:p>
        </p:txBody>
      </p:sp>
      <p:pic>
        <p:nvPicPr>
          <p:cNvPr id="111620" name="Picture 4" descr="lrg_28164_"/>
          <p:cNvPicPr>
            <a:picLocks noChangeAspect="1" noChangeArrowheads="1"/>
          </p:cNvPicPr>
          <p:nvPr/>
        </p:nvPicPr>
        <p:blipFill>
          <a:blip r:embed="rId2">
            <a:lum bright="-10000" contrast="10000"/>
          </a:blip>
          <a:srcRect/>
          <a:stretch>
            <a:fillRect/>
          </a:stretch>
        </p:blipFill>
        <p:spPr bwMode="auto">
          <a:xfrm>
            <a:off x="4500563" y="1557338"/>
            <a:ext cx="4229100" cy="4254500"/>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nodeType="clickEffect">
                                  <p:stCondLst>
                                    <p:cond delay="0"/>
                                  </p:stCondLst>
                                  <p:childTnLst>
                                    <p:set>
                                      <p:cBhvr>
                                        <p:cTn id="6" dur="1" fill="hold">
                                          <p:stCondLst>
                                            <p:cond delay="0"/>
                                          </p:stCondLst>
                                        </p:cTn>
                                        <p:tgtEl>
                                          <p:spTgt spid="111619">
                                            <p:txEl>
                                              <p:pRg st="1" end="1"/>
                                            </p:txEl>
                                          </p:spTgt>
                                        </p:tgtEl>
                                        <p:attrNameLst>
                                          <p:attrName>style.visibility</p:attrName>
                                        </p:attrNameLst>
                                      </p:cBhvr>
                                      <p:to>
                                        <p:strVal val="visible"/>
                                      </p:to>
                                    </p:set>
                                    <p:anim calcmode="lin" valueType="num">
                                      <p:cBhvr>
                                        <p:cTn id="7" dur="500" fill="hold"/>
                                        <p:tgtEl>
                                          <p:spTgt spid="111619">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111619">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111619">
                                            <p:txEl>
                                              <p:pRg st="1" end="1"/>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0" fill="hold" nodeType="clickEffect">
                                  <p:stCondLst>
                                    <p:cond delay="0"/>
                                  </p:stCondLst>
                                  <p:childTnLst>
                                    <p:set>
                                      <p:cBhvr>
                                        <p:cTn id="13" dur="1" fill="hold">
                                          <p:stCondLst>
                                            <p:cond delay="0"/>
                                          </p:stCondLst>
                                        </p:cTn>
                                        <p:tgtEl>
                                          <p:spTgt spid="111619">
                                            <p:txEl>
                                              <p:pRg st="2" end="2"/>
                                            </p:txEl>
                                          </p:spTgt>
                                        </p:tgtEl>
                                        <p:attrNameLst>
                                          <p:attrName>style.visibility</p:attrName>
                                        </p:attrNameLst>
                                      </p:cBhvr>
                                      <p:to>
                                        <p:strVal val="visible"/>
                                      </p:to>
                                    </p:set>
                                    <p:anim calcmode="lin" valueType="num">
                                      <p:cBhvr>
                                        <p:cTn id="14" dur="500" fill="hold"/>
                                        <p:tgtEl>
                                          <p:spTgt spid="111619">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111619">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111619">
                                            <p:txEl>
                                              <p:pRg st="2" end="2"/>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3" presetClass="entr" presetSubtype="0" fill="hold" nodeType="clickEffect">
                                  <p:stCondLst>
                                    <p:cond delay="0"/>
                                  </p:stCondLst>
                                  <p:childTnLst>
                                    <p:set>
                                      <p:cBhvr>
                                        <p:cTn id="20" dur="1" fill="hold">
                                          <p:stCondLst>
                                            <p:cond delay="0"/>
                                          </p:stCondLst>
                                        </p:cTn>
                                        <p:tgtEl>
                                          <p:spTgt spid="111619">
                                            <p:txEl>
                                              <p:pRg st="3" end="3"/>
                                            </p:txEl>
                                          </p:spTgt>
                                        </p:tgtEl>
                                        <p:attrNameLst>
                                          <p:attrName>style.visibility</p:attrName>
                                        </p:attrNameLst>
                                      </p:cBhvr>
                                      <p:to>
                                        <p:strVal val="visible"/>
                                      </p:to>
                                    </p:set>
                                    <p:anim calcmode="lin" valueType="num">
                                      <p:cBhvr>
                                        <p:cTn id="21" dur="500" fill="hold"/>
                                        <p:tgtEl>
                                          <p:spTgt spid="111619">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111619">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111619">
                                            <p:txEl>
                                              <p:pRg st="3" end="3"/>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53" presetClass="entr" presetSubtype="0" fill="hold" nodeType="clickEffect">
                                  <p:stCondLst>
                                    <p:cond delay="0"/>
                                  </p:stCondLst>
                                  <p:childTnLst>
                                    <p:set>
                                      <p:cBhvr>
                                        <p:cTn id="27" dur="1" fill="hold">
                                          <p:stCondLst>
                                            <p:cond delay="0"/>
                                          </p:stCondLst>
                                        </p:cTn>
                                        <p:tgtEl>
                                          <p:spTgt spid="111619">
                                            <p:txEl>
                                              <p:pRg st="4" end="4"/>
                                            </p:txEl>
                                          </p:spTgt>
                                        </p:tgtEl>
                                        <p:attrNameLst>
                                          <p:attrName>style.visibility</p:attrName>
                                        </p:attrNameLst>
                                      </p:cBhvr>
                                      <p:to>
                                        <p:strVal val="visible"/>
                                      </p:to>
                                    </p:set>
                                    <p:anim calcmode="lin" valueType="num">
                                      <p:cBhvr>
                                        <p:cTn id="28" dur="500" fill="hold"/>
                                        <p:tgtEl>
                                          <p:spTgt spid="111619">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111619">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111619">
                                            <p:txEl>
                                              <p:pRg st="4" end="4"/>
                                            </p:txEl>
                                          </p:spTgt>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53" presetClass="entr" presetSubtype="0" fill="hold" nodeType="clickEffect">
                                  <p:stCondLst>
                                    <p:cond delay="0"/>
                                  </p:stCondLst>
                                  <p:childTnLst>
                                    <p:set>
                                      <p:cBhvr>
                                        <p:cTn id="34" dur="1" fill="hold">
                                          <p:stCondLst>
                                            <p:cond delay="0"/>
                                          </p:stCondLst>
                                        </p:cTn>
                                        <p:tgtEl>
                                          <p:spTgt spid="111619">
                                            <p:txEl>
                                              <p:pRg st="5" end="5"/>
                                            </p:txEl>
                                          </p:spTgt>
                                        </p:tgtEl>
                                        <p:attrNameLst>
                                          <p:attrName>style.visibility</p:attrName>
                                        </p:attrNameLst>
                                      </p:cBhvr>
                                      <p:to>
                                        <p:strVal val="visible"/>
                                      </p:to>
                                    </p:set>
                                    <p:anim calcmode="lin" valueType="num">
                                      <p:cBhvr>
                                        <p:cTn id="35" dur="500" fill="hold"/>
                                        <p:tgtEl>
                                          <p:spTgt spid="111619">
                                            <p:txEl>
                                              <p:pRg st="5" end="5"/>
                                            </p:txEl>
                                          </p:spTgt>
                                        </p:tgtEl>
                                        <p:attrNameLst>
                                          <p:attrName>ppt_w</p:attrName>
                                        </p:attrNameLst>
                                      </p:cBhvr>
                                      <p:tavLst>
                                        <p:tav tm="0">
                                          <p:val>
                                            <p:fltVal val="0"/>
                                          </p:val>
                                        </p:tav>
                                        <p:tav tm="100000">
                                          <p:val>
                                            <p:strVal val="#ppt_w"/>
                                          </p:val>
                                        </p:tav>
                                      </p:tavLst>
                                    </p:anim>
                                    <p:anim calcmode="lin" valueType="num">
                                      <p:cBhvr>
                                        <p:cTn id="36" dur="500" fill="hold"/>
                                        <p:tgtEl>
                                          <p:spTgt spid="111619">
                                            <p:txEl>
                                              <p:pRg st="5" end="5"/>
                                            </p:txEl>
                                          </p:spTgt>
                                        </p:tgtEl>
                                        <p:attrNameLst>
                                          <p:attrName>ppt_h</p:attrName>
                                        </p:attrNameLst>
                                      </p:cBhvr>
                                      <p:tavLst>
                                        <p:tav tm="0">
                                          <p:val>
                                            <p:fltVal val="0"/>
                                          </p:val>
                                        </p:tav>
                                        <p:tav tm="100000">
                                          <p:val>
                                            <p:strVal val="#ppt_h"/>
                                          </p:val>
                                        </p:tav>
                                      </p:tavLst>
                                    </p:anim>
                                    <p:animEffect transition="in" filter="fade">
                                      <p:cBhvr>
                                        <p:cTn id="37" dur="500"/>
                                        <p:tgtEl>
                                          <p:spTgt spid="111619">
                                            <p:txEl>
                                              <p:pRg st="5" end="5"/>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 presetClass="entr" presetSubtype="0" fill="hold" nodeType="clickEffect">
                                  <p:stCondLst>
                                    <p:cond delay="0"/>
                                  </p:stCondLst>
                                  <p:childTnLst>
                                    <p:set>
                                      <p:cBhvr>
                                        <p:cTn id="41" dur="1" fill="hold">
                                          <p:stCondLst>
                                            <p:cond delay="0"/>
                                          </p:stCondLst>
                                        </p:cTn>
                                        <p:tgtEl>
                                          <p:spTgt spid="111619">
                                            <p:txEl>
                                              <p:pRg st="6" end="6"/>
                                            </p:txEl>
                                          </p:spTgt>
                                        </p:tgtEl>
                                        <p:attrNameLst>
                                          <p:attrName>style.visibility</p:attrName>
                                        </p:attrNameLst>
                                      </p:cBhvr>
                                      <p:to>
                                        <p:strVal val="visible"/>
                                      </p:to>
                                    </p:set>
                                  </p:childTnLst>
                                </p:cTn>
                              </p:par>
                              <p:par>
                                <p:cTn id="42" presetID="1" presetClass="entr" presetSubtype="0" fill="hold" nodeType="withEffect">
                                  <p:stCondLst>
                                    <p:cond delay="0"/>
                                  </p:stCondLst>
                                  <p:childTnLst>
                                    <p:set>
                                      <p:cBhvr>
                                        <p:cTn id="43" dur="1" fill="hold">
                                          <p:stCondLst>
                                            <p:cond delay="0"/>
                                          </p:stCondLst>
                                        </p:cTn>
                                        <p:tgtEl>
                                          <p:spTgt spid="111619">
                                            <p:txEl>
                                              <p:pRg st="7" end="7"/>
                                            </p:txEl>
                                          </p:spTgt>
                                        </p:tgtEl>
                                        <p:attrNameLst>
                                          <p:attrName>style.visibility</p:attrName>
                                        </p:attrNameLst>
                                      </p:cBhvr>
                                      <p:to>
                                        <p:strVal val="visible"/>
                                      </p:to>
                                    </p:set>
                                  </p:childTnLst>
                                </p:cTn>
                              </p:par>
                              <p:par>
                                <p:cTn id="44" presetID="1" presetClass="entr" presetSubtype="0" fill="hold" nodeType="withEffect">
                                  <p:stCondLst>
                                    <p:cond delay="0"/>
                                  </p:stCondLst>
                                  <p:childTnLst>
                                    <p:set>
                                      <p:cBhvr>
                                        <p:cTn id="45" dur="1" fill="hold">
                                          <p:stCondLst>
                                            <p:cond delay="0"/>
                                          </p:stCondLst>
                                        </p:cTn>
                                        <p:tgtEl>
                                          <p:spTgt spid="111619">
                                            <p:txEl>
                                              <p:pRg st="8" end="8"/>
                                            </p:txEl>
                                          </p:spTgt>
                                        </p:tgtEl>
                                        <p:attrNameLst>
                                          <p:attrName>style.visibility</p:attrName>
                                        </p:attrNameLst>
                                      </p:cBhvr>
                                      <p:to>
                                        <p:strVal val="visible"/>
                                      </p:to>
                                    </p:set>
                                  </p:childTnLst>
                                </p:cTn>
                              </p:par>
                              <p:par>
                                <p:cTn id="46" presetID="1" presetClass="entr" presetSubtype="0" fill="hold" nodeType="withEffect">
                                  <p:stCondLst>
                                    <p:cond delay="0"/>
                                  </p:stCondLst>
                                  <p:childTnLst>
                                    <p:set>
                                      <p:cBhvr>
                                        <p:cTn id="47" dur="1" fill="hold">
                                          <p:stCondLst>
                                            <p:cond delay="0"/>
                                          </p:stCondLst>
                                        </p:cTn>
                                        <p:tgtEl>
                                          <p:spTgt spid="111619">
                                            <p:txEl>
                                              <p:pRg st="9" end="9"/>
                                            </p:txEl>
                                          </p:spTgt>
                                        </p:tgtEl>
                                        <p:attrNameLst>
                                          <p:attrName>style.visibility</p:attrName>
                                        </p:attrNameLst>
                                      </p:cBhvr>
                                      <p:to>
                                        <p:strVal val="visible"/>
                                      </p:to>
                                    </p:set>
                                  </p:childTnLst>
                                </p:cTn>
                              </p:par>
                              <p:par>
                                <p:cTn id="48" presetID="1" presetClass="entr" presetSubtype="0" fill="hold" nodeType="withEffect">
                                  <p:stCondLst>
                                    <p:cond delay="0"/>
                                  </p:stCondLst>
                                  <p:childTnLst>
                                    <p:set>
                                      <p:cBhvr>
                                        <p:cTn id="49" dur="1" fill="hold">
                                          <p:stCondLst>
                                            <p:cond delay="0"/>
                                          </p:stCondLst>
                                        </p:cTn>
                                        <p:tgtEl>
                                          <p:spTgt spid="111619">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a:spLocks noChangeArrowheads="1"/>
          </p:cNvSpPr>
          <p:nvPr/>
        </p:nvSpPr>
        <p:spPr bwMode="auto">
          <a:xfrm>
            <a:off x="323850" y="260350"/>
            <a:ext cx="8640763" cy="1889125"/>
          </a:xfrm>
          <a:prstGeom prst="rect">
            <a:avLst/>
          </a:prstGeom>
          <a:noFill/>
          <a:ln w="9525">
            <a:noFill/>
            <a:miter lim="800000"/>
            <a:headEnd/>
            <a:tailEnd/>
          </a:ln>
        </p:spPr>
        <p:txBody>
          <a:bodyPr>
            <a:spAutoFit/>
          </a:bodyPr>
          <a:lstStyle/>
          <a:p>
            <a:pPr algn="ctr">
              <a:lnSpc>
                <a:spcPct val="90000"/>
              </a:lnSpc>
              <a:buFont typeface="Wingdings" pitchFamily="2" charset="2"/>
              <a:buNone/>
            </a:pPr>
            <a:r>
              <a:rPr lang="ru-RU" altLang="ru-RU" sz="1600" b="1">
                <a:solidFill>
                  <a:srgbClr val="002060"/>
                </a:solidFill>
                <a:latin typeface="Times New Roman" pitchFamily="18" charset="0"/>
                <a:cs typeface="Times New Roman" pitchFamily="18" charset="0"/>
              </a:rPr>
              <a:t>Мы пролетаем с вами над </a:t>
            </a:r>
            <a:endParaRPr lang="en-US" altLang="ru-RU" sz="1600" b="1">
              <a:solidFill>
                <a:srgbClr val="002060"/>
              </a:solidFill>
              <a:latin typeface="Times New Roman" pitchFamily="18" charset="0"/>
              <a:cs typeface="Times New Roman" pitchFamily="18" charset="0"/>
            </a:endParaRPr>
          </a:p>
          <a:p>
            <a:pPr algn="ctr">
              <a:lnSpc>
                <a:spcPct val="90000"/>
              </a:lnSpc>
              <a:buFont typeface="Wingdings" pitchFamily="2" charset="2"/>
              <a:buNone/>
            </a:pPr>
            <a:r>
              <a:rPr lang="ru-RU" altLang="ru-RU" sz="1600" b="1">
                <a:solidFill>
                  <a:srgbClr val="FF0000"/>
                </a:solidFill>
                <a:latin typeface="Times New Roman" pitchFamily="18" charset="0"/>
                <a:cs typeface="Times New Roman" pitchFamily="18" charset="0"/>
              </a:rPr>
              <a:t>Петропавловской крепостью</a:t>
            </a:r>
            <a:r>
              <a:rPr lang="ru-RU" altLang="ru-RU" sz="1600" b="1">
                <a:solidFill>
                  <a:srgbClr val="002060"/>
                </a:solidFill>
                <a:latin typeface="Times New Roman" pitchFamily="18" charset="0"/>
                <a:cs typeface="Times New Roman" pitchFamily="18" charset="0"/>
              </a:rPr>
              <a:t>. </a:t>
            </a:r>
            <a:endParaRPr lang="en-US" altLang="ru-RU" sz="1600" b="1">
              <a:solidFill>
                <a:srgbClr val="002060"/>
              </a:solidFill>
              <a:latin typeface="Times New Roman" pitchFamily="18" charset="0"/>
              <a:cs typeface="Times New Roman" pitchFamily="18" charset="0"/>
            </a:endParaRPr>
          </a:p>
          <a:p>
            <a:pPr algn="just">
              <a:lnSpc>
                <a:spcPct val="90000"/>
              </a:lnSpc>
              <a:buFont typeface="Wingdings" pitchFamily="2" charset="2"/>
              <a:buNone/>
            </a:pPr>
            <a:r>
              <a:rPr lang="ru-RU" altLang="ru-RU" sz="1600" b="1">
                <a:solidFill>
                  <a:srgbClr val="002060"/>
                </a:solidFill>
                <a:latin typeface="Times New Roman" pitchFamily="18" charset="0"/>
                <a:cs typeface="Times New Roman" pitchFamily="18" charset="0"/>
              </a:rPr>
              <a:t>Именно с нее началось строительство нашего города.  Ведь  в те времена Россия воевала со шведами. План крепости нарисовал сам Петр </a:t>
            </a:r>
            <a:r>
              <a:rPr lang="en-US" altLang="ru-RU" sz="1600" b="1">
                <a:solidFill>
                  <a:srgbClr val="002060"/>
                </a:solidFill>
                <a:latin typeface="Times New Roman" pitchFamily="18" charset="0"/>
                <a:cs typeface="Times New Roman" pitchFamily="18" charset="0"/>
              </a:rPr>
              <a:t>I</a:t>
            </a:r>
            <a:r>
              <a:rPr lang="ru-RU" altLang="ru-RU" sz="1600" b="1">
                <a:solidFill>
                  <a:srgbClr val="002060"/>
                </a:solidFill>
                <a:latin typeface="Times New Roman" pitchFamily="18" charset="0"/>
                <a:cs typeface="Times New Roman" pitchFamily="18" charset="0"/>
              </a:rPr>
              <a:t>. Она повторяла очертания острова. Как назывался это остров?</a:t>
            </a:r>
          </a:p>
          <a:p>
            <a:pPr algn="ctr">
              <a:lnSpc>
                <a:spcPct val="90000"/>
              </a:lnSpc>
              <a:buFont typeface="Wingdings" pitchFamily="2" charset="2"/>
              <a:buNone/>
            </a:pPr>
            <a:r>
              <a:rPr lang="ru-RU" altLang="ru-RU" sz="1600" b="1">
                <a:solidFill>
                  <a:srgbClr val="FF0000"/>
                </a:solidFill>
                <a:latin typeface="Times New Roman" pitchFamily="18" charset="0"/>
                <a:cs typeface="Times New Roman" pitchFamily="18" charset="0"/>
              </a:rPr>
              <a:t>Заячий</a:t>
            </a:r>
          </a:p>
          <a:p>
            <a:pPr algn="just">
              <a:lnSpc>
                <a:spcPct val="90000"/>
              </a:lnSpc>
              <a:buFont typeface="Wingdings" pitchFamily="2" charset="2"/>
              <a:buNone/>
            </a:pPr>
            <a:r>
              <a:rPr lang="ru-RU" altLang="ru-RU" sz="1600" b="1">
                <a:solidFill>
                  <a:srgbClr val="002060"/>
                </a:solidFill>
                <a:latin typeface="Times New Roman" pitchFamily="18" charset="0"/>
                <a:cs typeface="Times New Roman" pitchFamily="18" charset="0"/>
              </a:rPr>
              <a:t> Крепость на Заячьем острове была заложена 27 мая 1703 года (день  рождения города)</a:t>
            </a:r>
          </a:p>
          <a:p>
            <a:pPr algn="just"/>
            <a:endParaRPr lang="ru-RU" altLang="ru-RU" sz="1600" b="1">
              <a:solidFill>
                <a:srgbClr val="002060"/>
              </a:solidFill>
              <a:latin typeface="Times New Roman" pitchFamily="18" charset="0"/>
              <a:cs typeface="Times New Roman" pitchFamily="18" charset="0"/>
            </a:endParaRPr>
          </a:p>
        </p:txBody>
      </p:sp>
      <p:pic>
        <p:nvPicPr>
          <p:cNvPr id="28674" name="Picture 2" descr="http://www.5arts.info/wp-content/uploads/2012/11/trezini_peter_and_paul_fortezia.jpg"/>
          <p:cNvPicPr>
            <a:picLocks noChangeAspect="1" noChangeArrowheads="1"/>
          </p:cNvPicPr>
          <p:nvPr/>
        </p:nvPicPr>
        <p:blipFill>
          <a:blip r:embed="rId2"/>
          <a:srcRect/>
          <a:stretch>
            <a:fillRect/>
          </a:stretch>
        </p:blipFill>
        <p:spPr bwMode="auto">
          <a:xfrm>
            <a:off x="1331913" y="1844675"/>
            <a:ext cx="6742112" cy="47371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4">
                                            <p:txEl>
                                              <p:pRg st="1" end="1"/>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0"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 calcmode="lin" valueType="num">
                                      <p:cBhvr>
                                        <p:cTn id="14"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4">
                                            <p:txEl>
                                              <p:pRg st="2" end="2"/>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3" presetClass="entr" presetSubtype="0" fill="hold"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 calcmode="lin" valueType="num">
                                      <p:cBhvr>
                                        <p:cTn id="21"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4">
                                            <p:txEl>
                                              <p:pRg st="3" end="3"/>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53" presetClass="entr" presetSubtype="0" fill="hold" nodeType="clickEffect">
                                  <p:stCondLst>
                                    <p:cond delay="0"/>
                                  </p:stCondLst>
                                  <p:childTnLst>
                                    <p:set>
                                      <p:cBhvr>
                                        <p:cTn id="27" dur="1" fill="hold">
                                          <p:stCondLst>
                                            <p:cond delay="0"/>
                                          </p:stCondLst>
                                        </p:cTn>
                                        <p:tgtEl>
                                          <p:spTgt spid="4">
                                            <p:txEl>
                                              <p:pRg st="4" end="4"/>
                                            </p:txEl>
                                          </p:spTgt>
                                        </p:tgtEl>
                                        <p:attrNameLst>
                                          <p:attrName>style.visibility</p:attrName>
                                        </p:attrNameLst>
                                      </p:cBhvr>
                                      <p:to>
                                        <p:strVal val="visible"/>
                                      </p:to>
                                    </p:set>
                                    <p:anim calcmode="lin" valueType="num">
                                      <p:cBhvr>
                                        <p:cTn id="28" dur="500" fill="hold"/>
                                        <p:tgtEl>
                                          <p:spTgt spid="4">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4">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4">
                                            <p:txEl>
                                              <p:pRg st="4" end="4"/>
                                            </p:txEl>
                                          </p:spTgt>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6" presetClass="emph" presetSubtype="0" fill="hold" nodeType="clickEffect">
                                  <p:stCondLst>
                                    <p:cond delay="0"/>
                                  </p:stCondLst>
                                  <p:childTnLst>
                                    <p:animScale>
                                      <p:cBhvr>
                                        <p:cTn id="34" dur="2000" fill="hold"/>
                                        <p:tgtEl>
                                          <p:spTgt spid="28674"/>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a:spLocks noGrp="1" noChangeArrowheads="1"/>
          </p:cNvSpPr>
          <p:nvPr>
            <p:ph sz="quarter" idx="1"/>
          </p:nvPr>
        </p:nvSpPr>
        <p:spPr>
          <a:xfrm>
            <a:off x="0" y="476250"/>
            <a:ext cx="3851275" cy="5184775"/>
          </a:xfrm>
        </p:spPr>
        <p:txBody>
          <a:bodyPr/>
          <a:lstStyle/>
          <a:p>
            <a:pPr>
              <a:lnSpc>
                <a:spcPct val="90000"/>
              </a:lnSpc>
              <a:buFont typeface="Wingdings" pitchFamily="2" charset="2"/>
              <a:buNone/>
            </a:pPr>
            <a:r>
              <a:rPr lang="ru-RU" altLang="ru-RU" sz="2000" b="1" smtClean="0">
                <a:solidFill>
                  <a:srgbClr val="002060"/>
                </a:solidFill>
                <a:latin typeface="Times New Roman" pitchFamily="18" charset="0"/>
                <a:cs typeface="Times New Roman" pitchFamily="18" charset="0"/>
              </a:rPr>
              <a:t>      </a:t>
            </a:r>
            <a:r>
              <a:rPr lang="ru-RU" altLang="ru-RU" sz="1800" b="1" smtClean="0">
                <a:solidFill>
                  <a:srgbClr val="002060"/>
                </a:solidFill>
                <a:latin typeface="Times New Roman" pitchFamily="18" charset="0"/>
                <a:cs typeface="Times New Roman" pitchFamily="18" charset="0"/>
              </a:rPr>
              <a:t>В центре Петропавловской крепости стоит Петропавловский собор. </a:t>
            </a:r>
            <a:endParaRPr lang="en-US" altLang="ru-RU" sz="1800" b="1" smtClean="0">
              <a:solidFill>
                <a:srgbClr val="002060"/>
              </a:solidFill>
              <a:latin typeface="Times New Roman" pitchFamily="18" charset="0"/>
              <a:cs typeface="Times New Roman" pitchFamily="18" charset="0"/>
            </a:endParaRPr>
          </a:p>
          <a:p>
            <a:pPr>
              <a:lnSpc>
                <a:spcPct val="90000"/>
              </a:lnSpc>
              <a:buFont typeface="Wingdings" pitchFamily="2" charset="2"/>
              <a:buNone/>
            </a:pPr>
            <a:r>
              <a:rPr lang="ru-RU" altLang="ru-RU" sz="1800" b="1" smtClean="0">
                <a:solidFill>
                  <a:srgbClr val="002060"/>
                </a:solidFill>
                <a:latin typeface="Times New Roman" pitchFamily="18" charset="0"/>
                <a:cs typeface="Times New Roman" pitchFamily="18" charset="0"/>
              </a:rPr>
              <a:t>       Давайте вспомним, кто спроектировал Петропавловский собор.</a:t>
            </a:r>
          </a:p>
          <a:p>
            <a:pPr>
              <a:lnSpc>
                <a:spcPct val="90000"/>
              </a:lnSpc>
              <a:buFont typeface="Wingdings" pitchFamily="2" charset="2"/>
              <a:buNone/>
            </a:pPr>
            <a:r>
              <a:rPr lang="ru-RU" altLang="ru-RU" sz="1800" b="1" smtClean="0">
                <a:solidFill>
                  <a:srgbClr val="002060"/>
                </a:solidFill>
                <a:latin typeface="Times New Roman" pitchFamily="18" charset="0"/>
                <a:cs typeface="Times New Roman" pitchFamily="18" charset="0"/>
              </a:rPr>
              <a:t>      Поднимите цифру . Которая расположена рядом с именем автора Петропавловского собора</a:t>
            </a:r>
          </a:p>
          <a:p>
            <a:pPr>
              <a:lnSpc>
                <a:spcPct val="90000"/>
              </a:lnSpc>
              <a:buFont typeface="Wingdings" pitchFamily="2" charset="2"/>
              <a:buNone/>
            </a:pPr>
            <a:r>
              <a:rPr lang="ru-RU" altLang="ru-RU" sz="1800" b="1" smtClean="0">
                <a:solidFill>
                  <a:srgbClr val="002060"/>
                </a:solidFill>
                <a:latin typeface="Times New Roman" pitchFamily="18" charset="0"/>
                <a:cs typeface="Times New Roman" pitchFamily="18" charset="0"/>
              </a:rPr>
              <a:t>       </a:t>
            </a:r>
            <a:r>
              <a:rPr lang="ru-RU" altLang="ru-RU" sz="2000" b="1" smtClean="0">
                <a:solidFill>
                  <a:srgbClr val="FFFF00"/>
                </a:solidFill>
                <a:latin typeface="Times New Roman" pitchFamily="18" charset="0"/>
                <a:cs typeface="Times New Roman" pitchFamily="18" charset="0"/>
              </a:rPr>
              <a:t>Карл Росси                     1</a:t>
            </a:r>
          </a:p>
          <a:p>
            <a:pPr>
              <a:lnSpc>
                <a:spcPct val="90000"/>
              </a:lnSpc>
              <a:buFont typeface="Wingdings" pitchFamily="2" charset="2"/>
              <a:buNone/>
            </a:pPr>
            <a:r>
              <a:rPr lang="ru-RU" altLang="ru-RU" sz="2000" b="1" smtClean="0">
                <a:solidFill>
                  <a:srgbClr val="FFFF00"/>
                </a:solidFill>
                <a:latin typeface="Times New Roman" pitchFamily="18" charset="0"/>
                <a:cs typeface="Times New Roman" pitchFamily="18" charset="0"/>
              </a:rPr>
              <a:t>      Андреян Захаров           2</a:t>
            </a:r>
          </a:p>
          <a:p>
            <a:pPr>
              <a:lnSpc>
                <a:spcPct val="90000"/>
              </a:lnSpc>
              <a:buFont typeface="Wingdings" pitchFamily="2" charset="2"/>
              <a:buNone/>
            </a:pPr>
            <a:r>
              <a:rPr lang="ru-RU" altLang="ru-RU" sz="2000" b="1" smtClean="0">
                <a:solidFill>
                  <a:srgbClr val="FFFF00"/>
                </a:solidFill>
                <a:latin typeface="Times New Roman" pitchFamily="18" charset="0"/>
                <a:cs typeface="Times New Roman" pitchFamily="18" charset="0"/>
              </a:rPr>
              <a:t>       Огюст Монферран       3</a:t>
            </a:r>
          </a:p>
          <a:p>
            <a:pPr>
              <a:lnSpc>
                <a:spcPct val="90000"/>
              </a:lnSpc>
              <a:buFont typeface="Wingdings" pitchFamily="2" charset="2"/>
              <a:buNone/>
            </a:pPr>
            <a:r>
              <a:rPr lang="ru-RU" altLang="ru-RU" sz="2000" b="1" smtClean="0">
                <a:solidFill>
                  <a:srgbClr val="FFFF00"/>
                </a:solidFill>
                <a:latin typeface="Times New Roman" pitchFamily="18" charset="0"/>
                <a:cs typeface="Times New Roman" pitchFamily="18" charset="0"/>
              </a:rPr>
              <a:t>       Доменико Трезини       4</a:t>
            </a:r>
            <a:endParaRPr lang="ru-RU" altLang="ru-RU" sz="2800" b="1" smtClean="0">
              <a:solidFill>
                <a:srgbClr val="FFFF00"/>
              </a:solidFill>
            </a:endParaRPr>
          </a:p>
        </p:txBody>
      </p:sp>
      <p:pic>
        <p:nvPicPr>
          <p:cNvPr id="114692" name="Picture 4" descr="1960077_sobor"/>
          <p:cNvPicPr>
            <a:picLocks noChangeAspect="1" noChangeArrowheads="1"/>
          </p:cNvPicPr>
          <p:nvPr/>
        </p:nvPicPr>
        <p:blipFill>
          <a:blip r:embed="rId2">
            <a:lum bright="10000" contrast="20000"/>
          </a:blip>
          <a:stretch>
            <a:fillRect/>
          </a:stretch>
        </p:blipFill>
        <p:spPr bwMode="auto">
          <a:xfrm>
            <a:off x="3995738" y="188913"/>
            <a:ext cx="4824412" cy="6497637"/>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mph" presetSubtype="0" fill="hold" nodeType="clickEffect">
                                  <p:stCondLst>
                                    <p:cond delay="0"/>
                                  </p:stCondLst>
                                  <p:childTnLst>
                                    <p:animScale>
                                      <p:cBhvr>
                                        <p:cTn id="6" dur="2000" fill="hold"/>
                                        <p:tgtEl>
                                          <p:spTgt spid="7171">
                                            <p:txEl>
                                              <p:pRg st="6" end="6"/>
                                            </p:txEl>
                                          </p:spTgt>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Box 4"/>
          <p:cNvSpPr txBox="1">
            <a:spLocks noChangeArrowheads="1"/>
          </p:cNvSpPr>
          <p:nvPr/>
        </p:nvSpPr>
        <p:spPr bwMode="auto">
          <a:xfrm>
            <a:off x="971550" y="333375"/>
            <a:ext cx="7129463" cy="368300"/>
          </a:xfrm>
          <a:prstGeom prst="rect">
            <a:avLst/>
          </a:prstGeom>
          <a:noFill/>
          <a:ln w="9525">
            <a:noFill/>
            <a:miter lim="800000"/>
            <a:headEnd/>
            <a:tailEnd/>
          </a:ln>
        </p:spPr>
        <p:txBody>
          <a:bodyPr>
            <a:spAutoFit/>
          </a:bodyPr>
          <a:lstStyle/>
          <a:p>
            <a:pPr algn="ctr"/>
            <a:r>
              <a:rPr lang="ru-RU" altLang="ru-RU" b="1">
                <a:solidFill>
                  <a:srgbClr val="002060"/>
                </a:solidFill>
                <a:latin typeface="Times New Roman" pitchFamily="18" charset="0"/>
                <a:cs typeface="Times New Roman" pitchFamily="18" charset="0"/>
              </a:rPr>
              <a:t>А сейчас мы с вами пролетаем над Адмиралтейством.</a:t>
            </a:r>
          </a:p>
        </p:txBody>
      </p:sp>
      <p:pic>
        <p:nvPicPr>
          <p:cNvPr id="27650" name="Picture 2" descr="http://s.qguys.com/original/1/5/4/4287111_1541382719.jpg"/>
          <p:cNvPicPr>
            <a:picLocks noChangeAspect="1" noChangeArrowheads="1"/>
          </p:cNvPicPr>
          <p:nvPr/>
        </p:nvPicPr>
        <p:blipFill>
          <a:blip r:embed="rId2">
            <a:lum bright="10000" contrast="20000"/>
          </a:blip>
          <a:srcRect/>
          <a:stretch>
            <a:fillRect/>
          </a:stretch>
        </p:blipFill>
        <p:spPr bwMode="auto">
          <a:xfrm>
            <a:off x="539750" y="908050"/>
            <a:ext cx="8320088" cy="554513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mph" presetSubtype="0" fill="hold" nodeType="clickEffect">
                                  <p:stCondLst>
                                    <p:cond delay="0"/>
                                  </p:stCondLst>
                                  <p:childTnLst>
                                    <p:animScale>
                                      <p:cBhvr>
                                        <p:cTn id="6" dur="2000" fill="hold"/>
                                        <p:tgtEl>
                                          <p:spTgt spid="27650"/>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3"/>
          <p:cNvSpPr>
            <a:spLocks noGrp="1" noChangeArrowheads="1"/>
          </p:cNvSpPr>
          <p:nvPr>
            <p:ph sz="quarter" idx="1"/>
          </p:nvPr>
        </p:nvSpPr>
        <p:spPr>
          <a:xfrm>
            <a:off x="250825" y="115888"/>
            <a:ext cx="8642350" cy="1441450"/>
          </a:xfrm>
        </p:spPr>
        <p:txBody>
          <a:bodyPr/>
          <a:lstStyle/>
          <a:p>
            <a:pPr algn="just">
              <a:buFont typeface="Wingdings" pitchFamily="2" charset="2"/>
              <a:buNone/>
            </a:pPr>
            <a:r>
              <a:rPr lang="ru-RU" altLang="ru-RU" sz="1800" b="1" smtClean="0">
                <a:solidFill>
                  <a:srgbClr val="002060"/>
                </a:solidFill>
                <a:latin typeface="Times New Roman" pitchFamily="18" charset="0"/>
                <a:cs typeface="Times New Roman" pitchFamily="18" charset="0"/>
              </a:rPr>
              <a:t>     </a:t>
            </a:r>
            <a:r>
              <a:rPr lang="ru-RU" altLang="ru-RU" sz="1600" b="1" smtClean="0">
                <a:solidFill>
                  <a:srgbClr val="002060"/>
                </a:solidFill>
                <a:latin typeface="Times New Roman" pitchFamily="18" charset="0"/>
                <a:cs typeface="Times New Roman" pitchFamily="18" charset="0"/>
              </a:rPr>
              <a:t>Как только основали Петербург, в нем стали строить корабли. Для этого было возведено </a:t>
            </a:r>
            <a:r>
              <a:rPr lang="ru-RU" altLang="ru-RU" sz="1600" b="1" smtClean="0">
                <a:solidFill>
                  <a:srgbClr val="FFFF00"/>
                </a:solidFill>
                <a:latin typeface="Times New Roman" pitchFamily="18" charset="0"/>
                <a:cs typeface="Times New Roman" pitchFamily="18" charset="0"/>
              </a:rPr>
              <a:t>Адмиралтейство</a:t>
            </a:r>
            <a:r>
              <a:rPr lang="ru-RU" altLang="ru-RU" sz="1600" b="1" smtClean="0">
                <a:solidFill>
                  <a:srgbClr val="4A6E6D"/>
                </a:solidFill>
                <a:latin typeface="Times New Roman" pitchFamily="18" charset="0"/>
                <a:cs typeface="Times New Roman" pitchFamily="18" charset="0"/>
              </a:rPr>
              <a:t> </a:t>
            </a:r>
            <a:r>
              <a:rPr lang="ru-RU" altLang="ru-RU" sz="1600" b="1" smtClean="0">
                <a:solidFill>
                  <a:srgbClr val="002060"/>
                </a:solidFill>
                <a:latin typeface="Times New Roman" pitchFamily="18" charset="0"/>
                <a:cs typeface="Times New Roman" pitchFamily="18" charset="0"/>
              </a:rPr>
              <a:t>– место для постройки и ремонта судов.</a:t>
            </a:r>
          </a:p>
        </p:txBody>
      </p:sp>
      <p:sp>
        <p:nvSpPr>
          <p:cNvPr id="6" name="TextBox 5"/>
          <p:cNvSpPr txBox="1">
            <a:spLocks noChangeArrowheads="1"/>
          </p:cNvSpPr>
          <p:nvPr/>
        </p:nvSpPr>
        <p:spPr bwMode="auto">
          <a:xfrm>
            <a:off x="6804025" y="6165850"/>
            <a:ext cx="2339975" cy="584200"/>
          </a:xfrm>
          <a:prstGeom prst="rect">
            <a:avLst/>
          </a:prstGeom>
          <a:noFill/>
          <a:ln w="9525">
            <a:noFill/>
            <a:miter lim="800000"/>
            <a:headEnd/>
            <a:tailEnd/>
          </a:ln>
        </p:spPr>
        <p:txBody>
          <a:bodyPr>
            <a:spAutoFit/>
          </a:bodyPr>
          <a:lstStyle/>
          <a:p>
            <a:r>
              <a:rPr lang="ru-RU" altLang="ru-RU" sz="1600" b="1">
                <a:solidFill>
                  <a:srgbClr val="FFFF00"/>
                </a:solidFill>
                <a:latin typeface="Times New Roman" pitchFamily="18" charset="0"/>
                <a:cs typeface="Times New Roman" pitchFamily="18" charset="0"/>
              </a:rPr>
              <a:t>Динамическая пауза (конструирование)</a:t>
            </a:r>
          </a:p>
        </p:txBody>
      </p:sp>
      <p:sp>
        <p:nvSpPr>
          <p:cNvPr id="5" name="TextBox 4"/>
          <p:cNvSpPr txBox="1">
            <a:spLocks noChangeArrowheads="1"/>
          </p:cNvSpPr>
          <p:nvPr/>
        </p:nvSpPr>
        <p:spPr bwMode="auto">
          <a:xfrm>
            <a:off x="4716463" y="1125538"/>
            <a:ext cx="4176712" cy="2554287"/>
          </a:xfrm>
          <a:prstGeom prst="rect">
            <a:avLst/>
          </a:prstGeom>
          <a:noFill/>
          <a:ln w="9525">
            <a:noFill/>
            <a:miter lim="800000"/>
            <a:headEnd/>
            <a:tailEnd/>
          </a:ln>
        </p:spPr>
        <p:txBody>
          <a:bodyPr>
            <a:spAutoFit/>
          </a:bodyPr>
          <a:lstStyle/>
          <a:p>
            <a:r>
              <a:rPr lang="ru-RU" altLang="ru-RU" sz="1600" b="1">
                <a:solidFill>
                  <a:srgbClr val="002060"/>
                </a:solidFill>
                <a:latin typeface="Times New Roman" pitchFamily="18" charset="0"/>
                <a:cs typeface="Times New Roman" pitchFamily="18" charset="0"/>
              </a:rPr>
              <a:t>Кто автор проекта здания Адмиралтейства?</a:t>
            </a:r>
          </a:p>
          <a:p>
            <a:r>
              <a:rPr lang="ru-RU" altLang="ru-RU" sz="1600" b="1">
                <a:solidFill>
                  <a:srgbClr val="002060"/>
                </a:solidFill>
                <a:latin typeface="Times New Roman" pitchFamily="18" charset="0"/>
                <a:cs typeface="Times New Roman" pitchFamily="18" charset="0"/>
              </a:rPr>
              <a:t>Поднимите цифру, которая стоит рядом с именем автора Адмиралтейства.</a:t>
            </a:r>
          </a:p>
          <a:p>
            <a:endParaRPr lang="ru-RU" altLang="ru-RU" sz="1600" b="1">
              <a:solidFill>
                <a:srgbClr val="002060"/>
              </a:solidFill>
              <a:latin typeface="Times New Roman" pitchFamily="18" charset="0"/>
              <a:cs typeface="Times New Roman" pitchFamily="18" charset="0"/>
            </a:endParaRPr>
          </a:p>
          <a:p>
            <a:r>
              <a:rPr lang="ru-RU" altLang="ru-RU" sz="2000" b="1">
                <a:solidFill>
                  <a:srgbClr val="FFFF00"/>
                </a:solidFill>
                <a:latin typeface="Times New Roman" pitchFamily="18" charset="0"/>
                <a:cs typeface="Times New Roman" pitchFamily="18" charset="0"/>
              </a:rPr>
              <a:t>Тома Де Томон                   </a:t>
            </a:r>
            <a:r>
              <a:rPr lang="en-US" altLang="ru-RU" sz="2000" b="1">
                <a:solidFill>
                  <a:srgbClr val="FFFF00"/>
                </a:solidFill>
                <a:latin typeface="Times New Roman" pitchFamily="18" charset="0"/>
                <a:cs typeface="Times New Roman" pitchFamily="18" charset="0"/>
              </a:rPr>
              <a:t> </a:t>
            </a:r>
            <a:r>
              <a:rPr lang="ru-RU" altLang="ru-RU" sz="2000" b="1">
                <a:solidFill>
                  <a:srgbClr val="FFFF00"/>
                </a:solidFill>
                <a:latin typeface="Times New Roman" pitchFamily="18" charset="0"/>
                <a:cs typeface="Times New Roman" pitchFamily="18" charset="0"/>
              </a:rPr>
              <a:t> </a:t>
            </a:r>
            <a:r>
              <a:rPr lang="en-US" altLang="ru-RU" sz="2000" b="1">
                <a:solidFill>
                  <a:srgbClr val="FFFF00"/>
                </a:solidFill>
                <a:latin typeface="Times New Roman" pitchFamily="18" charset="0"/>
                <a:cs typeface="Times New Roman" pitchFamily="18" charset="0"/>
              </a:rPr>
              <a:t> </a:t>
            </a:r>
            <a:r>
              <a:rPr lang="ru-RU" altLang="ru-RU" sz="2000" b="1">
                <a:solidFill>
                  <a:srgbClr val="FFFF00"/>
                </a:solidFill>
                <a:latin typeface="Times New Roman" pitchFamily="18" charset="0"/>
                <a:cs typeface="Times New Roman" pitchFamily="18" charset="0"/>
              </a:rPr>
              <a:t>1</a:t>
            </a:r>
          </a:p>
          <a:p>
            <a:r>
              <a:rPr lang="ru-RU" altLang="ru-RU" sz="2000" b="1">
                <a:solidFill>
                  <a:srgbClr val="FFFF00"/>
                </a:solidFill>
                <a:latin typeface="Times New Roman" pitchFamily="18" charset="0"/>
                <a:cs typeface="Times New Roman" pitchFamily="18" charset="0"/>
              </a:rPr>
              <a:t>Андреян Захаров             </a:t>
            </a:r>
            <a:r>
              <a:rPr lang="en-US" altLang="ru-RU" sz="2000" b="1">
                <a:solidFill>
                  <a:srgbClr val="FFFF00"/>
                </a:solidFill>
                <a:latin typeface="Times New Roman" pitchFamily="18" charset="0"/>
                <a:cs typeface="Times New Roman" pitchFamily="18" charset="0"/>
              </a:rPr>
              <a:t> </a:t>
            </a:r>
            <a:r>
              <a:rPr lang="ru-RU" altLang="ru-RU" sz="2000" b="1">
                <a:solidFill>
                  <a:srgbClr val="FFFF00"/>
                </a:solidFill>
                <a:latin typeface="Times New Roman" pitchFamily="18" charset="0"/>
                <a:cs typeface="Times New Roman" pitchFamily="18" charset="0"/>
              </a:rPr>
              <a:t>   </a:t>
            </a:r>
            <a:r>
              <a:rPr lang="en-US" altLang="ru-RU" sz="2000" b="1">
                <a:solidFill>
                  <a:srgbClr val="FFFF00"/>
                </a:solidFill>
                <a:latin typeface="Times New Roman" pitchFamily="18" charset="0"/>
                <a:cs typeface="Times New Roman" pitchFamily="18" charset="0"/>
              </a:rPr>
              <a:t> </a:t>
            </a:r>
            <a:r>
              <a:rPr lang="ru-RU" altLang="ru-RU" sz="2000" b="1">
                <a:solidFill>
                  <a:srgbClr val="FFFF00"/>
                </a:solidFill>
                <a:latin typeface="Times New Roman" pitchFamily="18" charset="0"/>
                <a:cs typeface="Times New Roman" pitchFamily="18" charset="0"/>
              </a:rPr>
              <a:t>2</a:t>
            </a:r>
          </a:p>
          <a:p>
            <a:r>
              <a:rPr lang="ru-RU" altLang="ru-RU" sz="2000" b="1">
                <a:solidFill>
                  <a:srgbClr val="FFFF00"/>
                </a:solidFill>
                <a:latin typeface="Times New Roman" pitchFamily="18" charset="0"/>
                <a:cs typeface="Times New Roman" pitchFamily="18" charset="0"/>
              </a:rPr>
              <a:t>Бартоломео Растрелли        3</a:t>
            </a:r>
          </a:p>
          <a:p>
            <a:r>
              <a:rPr lang="ru-RU" altLang="ru-RU" sz="2000" b="1">
                <a:solidFill>
                  <a:srgbClr val="FFFF00"/>
                </a:solidFill>
                <a:latin typeface="Times New Roman" pitchFamily="18" charset="0"/>
                <a:cs typeface="Times New Roman" pitchFamily="18" charset="0"/>
              </a:rPr>
              <a:t>Доменико Трезини              </a:t>
            </a:r>
            <a:r>
              <a:rPr lang="en-US" altLang="ru-RU" sz="2000" b="1">
                <a:solidFill>
                  <a:srgbClr val="FFFF00"/>
                </a:solidFill>
                <a:latin typeface="Times New Roman" pitchFamily="18" charset="0"/>
                <a:cs typeface="Times New Roman" pitchFamily="18" charset="0"/>
              </a:rPr>
              <a:t> </a:t>
            </a:r>
            <a:r>
              <a:rPr lang="ru-RU" altLang="ru-RU" sz="2000" b="1">
                <a:solidFill>
                  <a:srgbClr val="FFFF00"/>
                </a:solidFill>
                <a:latin typeface="Times New Roman" pitchFamily="18" charset="0"/>
                <a:cs typeface="Times New Roman" pitchFamily="18" charset="0"/>
              </a:rPr>
              <a:t>4             </a:t>
            </a:r>
            <a:r>
              <a:rPr lang="ru-RU" altLang="ru-RU" b="1">
                <a:solidFill>
                  <a:srgbClr val="FFFF00"/>
                </a:solidFill>
                <a:latin typeface="Times New Roman" pitchFamily="18" charset="0"/>
                <a:cs typeface="Times New Roman" pitchFamily="18" charset="0"/>
              </a:rPr>
              <a:t>        </a:t>
            </a:r>
          </a:p>
        </p:txBody>
      </p:sp>
      <p:pic>
        <p:nvPicPr>
          <p:cNvPr id="116740" name="Picture 4" descr="77814567_large_4112371_ADMIR2"/>
          <p:cNvPicPr>
            <a:picLocks noChangeAspect="1" noChangeArrowheads="1"/>
          </p:cNvPicPr>
          <p:nvPr/>
        </p:nvPicPr>
        <p:blipFill>
          <a:blip r:embed="rId2">
            <a:lum contrast="10000"/>
          </a:blip>
          <a:srcRect/>
          <a:stretch>
            <a:fillRect/>
          </a:stretch>
        </p:blipFill>
        <p:spPr bwMode="auto">
          <a:xfrm>
            <a:off x="468313" y="1196975"/>
            <a:ext cx="4032250" cy="5375275"/>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mph" presetSubtype="0" fill="hold" nodeType="clickEffect">
                                  <p:stCondLst>
                                    <p:cond delay="0"/>
                                  </p:stCondLst>
                                  <p:childTnLst>
                                    <p:animScale>
                                      <p:cBhvr>
                                        <p:cTn id="6" dur="2000" fill="hold"/>
                                        <p:tgtEl>
                                          <p:spTgt spid="5">
                                            <p:txEl>
                                              <p:pRg st="4" end="4"/>
                                            </p:txEl>
                                          </p:spTgt>
                                        </p:tgtEl>
                                      </p:cBhvr>
                                      <p:by x="150000" y="150000"/>
                                    </p:animScale>
                                  </p:childTnLst>
                                </p:cTn>
                              </p:par>
                            </p:childTnLst>
                          </p:cTn>
                        </p:par>
                      </p:childTnLst>
                    </p:cTn>
                  </p:par>
                  <p:par>
                    <p:cTn id="7" fill="hold" nodeType="clickPar">
                      <p:stCondLst>
                        <p:cond delay="indefinite"/>
                      </p:stCondLst>
                      <p:childTnLst>
                        <p:par>
                          <p:cTn id="8" fill="hold" nodeType="withGroup">
                            <p:stCondLst>
                              <p:cond delay="0"/>
                            </p:stCondLst>
                            <p:childTnLst>
                              <p:par>
                                <p:cTn id="9" presetID="6" presetClass="emph" presetSubtype="0" fill="hold" nodeType="clickEffect">
                                  <p:stCondLst>
                                    <p:cond delay="0"/>
                                  </p:stCondLst>
                                  <p:childTnLst>
                                    <p:animScale>
                                      <p:cBhvr>
                                        <p:cTn id="10" dur="2000" fill="hold"/>
                                        <p:tgtEl>
                                          <p:spTgt spid="116740"/>
                                        </p:tgtEl>
                                      </p:cBhvr>
                                      <p:by x="150000" y="150000"/>
                                    </p:animScale>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Box 4"/>
          <p:cNvSpPr txBox="1">
            <a:spLocks noChangeArrowheads="1"/>
          </p:cNvSpPr>
          <p:nvPr/>
        </p:nvSpPr>
        <p:spPr bwMode="auto">
          <a:xfrm>
            <a:off x="395288" y="188913"/>
            <a:ext cx="8208962" cy="646112"/>
          </a:xfrm>
          <a:prstGeom prst="rect">
            <a:avLst/>
          </a:prstGeom>
          <a:noFill/>
          <a:ln w="9525">
            <a:noFill/>
            <a:miter lim="800000"/>
            <a:headEnd/>
            <a:tailEnd/>
          </a:ln>
        </p:spPr>
        <p:txBody>
          <a:bodyPr>
            <a:spAutoFit/>
          </a:bodyPr>
          <a:lstStyle/>
          <a:p>
            <a:pPr algn="ctr"/>
            <a:r>
              <a:rPr lang="ru-RU" altLang="ru-RU" b="1">
                <a:solidFill>
                  <a:srgbClr val="002060"/>
                </a:solidFill>
                <a:latin typeface="Times New Roman" pitchFamily="18" charset="0"/>
                <a:cs typeface="Times New Roman" pitchFamily="18" charset="0"/>
              </a:rPr>
              <a:t>Наше путешествие продолжается над Стрелкой Васильевского острова. Васильевский остров самый большой остров в нашем городе.</a:t>
            </a:r>
          </a:p>
        </p:txBody>
      </p:sp>
      <p:pic>
        <p:nvPicPr>
          <p:cNvPr id="6" name="Рисунок 5" descr="15c6c2365c8b73d0a04713559facb505.jpg"/>
          <p:cNvPicPr>
            <a:picLocks noChangeAspect="1"/>
          </p:cNvPicPr>
          <p:nvPr/>
        </p:nvPicPr>
        <p:blipFill>
          <a:blip r:embed="rId2">
            <a:lum contrast="20000"/>
          </a:blip>
          <a:stretch>
            <a:fillRect/>
          </a:stretch>
        </p:blipFill>
        <p:spPr>
          <a:xfrm>
            <a:off x="539750" y="1196975"/>
            <a:ext cx="8161338" cy="5270500"/>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mph" presetSubtype="0" fill="hold" nodeType="clickEffect">
                                  <p:stCondLst>
                                    <p:cond delay="0"/>
                                  </p:stCondLst>
                                  <p:childTnLst>
                                    <p:animScale>
                                      <p:cBhvr>
                                        <p:cTn id="6" dur="2000" fill="hold"/>
                                        <p:tgtEl>
                                          <p:spTgt spid="6"/>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3"/>
          <p:cNvSpPr>
            <a:spLocks noGrp="1" noChangeArrowheads="1"/>
          </p:cNvSpPr>
          <p:nvPr>
            <p:ph sz="quarter" idx="1"/>
          </p:nvPr>
        </p:nvSpPr>
        <p:spPr>
          <a:xfrm>
            <a:off x="468313" y="188913"/>
            <a:ext cx="8280400" cy="4895850"/>
          </a:xfrm>
        </p:spPr>
        <p:txBody>
          <a:bodyPr/>
          <a:lstStyle/>
          <a:p>
            <a:pPr>
              <a:lnSpc>
                <a:spcPct val="90000"/>
              </a:lnSpc>
              <a:buFont typeface="Wingdings" pitchFamily="2" charset="2"/>
              <a:buNone/>
            </a:pPr>
            <a:r>
              <a:rPr lang="ru-RU" altLang="ru-RU" sz="2000" b="1" smtClean="0">
                <a:solidFill>
                  <a:srgbClr val="002060"/>
                </a:solidFill>
              </a:rPr>
              <a:t>      </a:t>
            </a:r>
            <a:r>
              <a:rPr lang="ru-RU" altLang="ru-RU" sz="1800" b="1" smtClean="0">
                <a:solidFill>
                  <a:srgbClr val="002060"/>
                </a:solidFill>
                <a:latin typeface="Times New Roman" pitchFamily="18" charset="0"/>
                <a:cs typeface="Times New Roman" pitchFamily="18" charset="0"/>
              </a:rPr>
              <a:t>Как только Петербург немного отстроился, сюда сразу стали приходить торговые суда из других стран с различными товарами. Для удобства торговли было построено здание </a:t>
            </a:r>
          </a:p>
          <a:p>
            <a:pPr algn="ctr">
              <a:lnSpc>
                <a:spcPct val="90000"/>
              </a:lnSpc>
              <a:buFont typeface="Wingdings" pitchFamily="2" charset="2"/>
              <a:buNone/>
            </a:pPr>
            <a:r>
              <a:rPr lang="ru-RU" altLang="ru-RU" sz="2000" b="1" smtClean="0">
                <a:solidFill>
                  <a:srgbClr val="FFFF00"/>
                </a:solidFill>
                <a:latin typeface="Times New Roman" pitchFamily="18" charset="0"/>
                <a:cs typeface="Times New Roman" pitchFamily="18" charset="0"/>
              </a:rPr>
              <a:t>Биржи. </a:t>
            </a:r>
          </a:p>
        </p:txBody>
      </p:sp>
      <p:pic>
        <p:nvPicPr>
          <p:cNvPr id="6" name="Рисунок 5" descr="0_3e700_ddc6c965_XL.jpg"/>
          <p:cNvPicPr>
            <a:picLocks noChangeAspect="1"/>
          </p:cNvPicPr>
          <p:nvPr/>
        </p:nvPicPr>
        <p:blipFill>
          <a:blip r:embed="rId2">
            <a:lum bright="10000" contrast="20000"/>
          </a:blip>
          <a:stretch>
            <a:fillRect/>
          </a:stretch>
        </p:blipFill>
        <p:spPr>
          <a:xfrm>
            <a:off x="1187450" y="1412875"/>
            <a:ext cx="7023100" cy="5267325"/>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0243">
                                            <p:txEl>
                                              <p:pRg st="1" end="1"/>
                                            </p:txEl>
                                          </p:spTgt>
                                        </p:tgtEl>
                                        <p:attrNameLst>
                                          <p:attrName>style.visibility</p:attrName>
                                        </p:attrNameLst>
                                      </p:cBhvr>
                                      <p:to>
                                        <p:strVal val="visible"/>
                                      </p:to>
                                    </p:set>
                                    <p:anim calcmode="lin" valueType="num">
                                      <p:cBhvr additive="base">
                                        <p:cTn id="7" dur="500" fill="hold"/>
                                        <p:tgtEl>
                                          <p:spTgt spid="1024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24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6" presetClass="emph" presetSubtype="0" fill="hold" nodeType="clickEffect">
                                  <p:stCondLst>
                                    <p:cond delay="0"/>
                                  </p:stCondLst>
                                  <p:childTnLst>
                                    <p:animScale>
                                      <p:cBhvr>
                                        <p:cTn id="12" dur="2000" fill="hold"/>
                                        <p:tgtEl>
                                          <p:spTgt spid="6"/>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Эркер">
  <a:themeElements>
    <a:clrScheme name="Эркер">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Эркер">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Эркер">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Override1.xml><?xml version="1.0" encoding="utf-8"?>
<a:themeOverride xmlns:a="http://schemas.openxmlformats.org/drawingml/2006/main">
  <a:clrScheme name="Эркер">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themeOverride>
</file>

<file path=docProps/app.xml><?xml version="1.0" encoding="utf-8"?>
<Properties xmlns="http://schemas.openxmlformats.org/officeDocument/2006/extended-properties" xmlns:vt="http://schemas.openxmlformats.org/officeDocument/2006/docPropsVTypes">
  <Template>Oriel</Template>
  <TotalTime>595</TotalTime>
  <Words>821</Words>
  <Application>Microsoft Office PowerPoint</Application>
  <PresentationFormat>Экран (4:3)</PresentationFormat>
  <Paragraphs>125</Paragraphs>
  <Slides>27</Slides>
  <Notes>0</Notes>
  <HiddenSlides>0</HiddenSlides>
  <MMClips>0</MMClips>
  <ScaleCrop>false</ScaleCrop>
  <HeadingPairs>
    <vt:vector size="6" baseType="variant">
      <vt:variant>
        <vt:lpstr>Использованные шрифты</vt:lpstr>
      </vt:variant>
      <vt:variant>
        <vt:i4>6</vt:i4>
      </vt:variant>
      <vt:variant>
        <vt:lpstr>Тема</vt:lpstr>
      </vt:variant>
      <vt:variant>
        <vt:i4>1</vt:i4>
      </vt:variant>
      <vt:variant>
        <vt:lpstr>Заголовки слайдов</vt:lpstr>
      </vt:variant>
      <vt:variant>
        <vt:i4>27</vt:i4>
      </vt:variant>
    </vt:vector>
  </HeadingPairs>
  <TitlesOfParts>
    <vt:vector size="34" baseType="lpstr">
      <vt:lpstr>Arial</vt:lpstr>
      <vt:lpstr>Century Schoolbook</vt:lpstr>
      <vt:lpstr>Wingdings</vt:lpstr>
      <vt:lpstr>Wingdings 2</vt:lpstr>
      <vt:lpstr>Calibri</vt:lpstr>
      <vt:lpstr>Times New Roman</vt:lpstr>
      <vt:lpstr>Эркер</vt:lpstr>
      <vt:lpstr>Волшебное путешествие на ковре-самолете по Санкт-Петербургу </vt:lpstr>
      <vt:lpstr>Начало полета</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lpstr>Слайд 21</vt:lpstr>
      <vt:lpstr>Слайд 22</vt:lpstr>
      <vt:lpstr>Слайд 23</vt:lpstr>
      <vt:lpstr>Слайд 24</vt:lpstr>
      <vt:lpstr>Игра «самый-самый»</vt:lpstr>
      <vt:lpstr>Продолжение игры «самый-самый»</vt:lpstr>
      <vt:lpstr>Слайд 27</vt:lpstr>
    </vt:vector>
  </TitlesOfParts>
  <Company>MoBIL GROUP</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Волшебное путешествие на ковре-самолете по Санкт-Петербургу (игра-путешествие с элементами ТРИЗ)</dc:title>
  <dc:creator>Admin</dc:creator>
  <cp:lastModifiedBy>Yusya</cp:lastModifiedBy>
  <cp:revision>52</cp:revision>
  <dcterms:created xsi:type="dcterms:W3CDTF">2012-04-18T17:55:53Z</dcterms:created>
  <dcterms:modified xsi:type="dcterms:W3CDTF">2020-04-29T10:42:48Z</dcterms:modified>
</cp:coreProperties>
</file>