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E98C-60B3-47E8-A070-26DD9D8AE06E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5F4EE-7F16-4320-BB15-69FF0AE05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E98C-60B3-47E8-A070-26DD9D8AE06E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5F4EE-7F16-4320-BB15-69FF0AE05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E98C-60B3-47E8-A070-26DD9D8AE06E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5F4EE-7F16-4320-BB15-69FF0AE05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E98C-60B3-47E8-A070-26DD9D8AE06E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5F4EE-7F16-4320-BB15-69FF0AE05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E98C-60B3-47E8-A070-26DD9D8AE06E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5F4EE-7F16-4320-BB15-69FF0AE05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E98C-60B3-47E8-A070-26DD9D8AE06E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5F4EE-7F16-4320-BB15-69FF0AE05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E98C-60B3-47E8-A070-26DD9D8AE06E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5F4EE-7F16-4320-BB15-69FF0AE05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E98C-60B3-47E8-A070-26DD9D8AE06E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5F4EE-7F16-4320-BB15-69FF0AE05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E98C-60B3-47E8-A070-26DD9D8AE06E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5F4EE-7F16-4320-BB15-69FF0AE05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E98C-60B3-47E8-A070-26DD9D8AE06E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5F4EE-7F16-4320-BB15-69FF0AE05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E98C-60B3-47E8-A070-26DD9D8AE06E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5F4EE-7F16-4320-BB15-69FF0AE05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EE98C-60B3-47E8-A070-26DD9D8AE06E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5F4EE-7F16-4320-BB15-69FF0AE05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3;&#1077;&#1085;&#1072;\&#1076;&#1080;&#1089;&#1090;&#1072;&#1085;&#1094;&#1080;&#1086;&#1085;&#1082;&#1072;\&#1055;&#1077;&#1090;&#1088;%20&#1048;&#1083;&#1100;&#1080;&#1095;%20&#1063;&#1072;&#1081;&#1082;&#1086;&#1074;&#1089;&#1082;&#1080;&#1081;%20-%20&#1050;&#1072;&#1088;&#1090;&#1080;&#1085;&#1072;%202%20&#1089;&#1094;&#1077;&#1085;&#1072;%202%20-%20&#1042;&#1072;&#1083;&#1100;&#1089;%20&#1089;&#1085;&#1077;&#1078;&#1085;&#1099;&#1093;%20&#1093;&#1083;&#1086;&#1087;&#1100;&#1077;&#1074;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3;&#1077;&#1085;&#1072;\&#1076;&#1080;&#1089;&#1090;&#1072;&#1085;&#1094;&#1080;&#1086;&#1085;&#1082;&#1072;\&#1055;.&#1063;&#1072;&#1081;&#1082;&#1086;&#1074;&#1089;&#1082;&#1080;&#1081;%20-%20&#1065;&#1077;&#1083;&#1082;&#1091;&#1085;&#1095;&#1080;&#1082;%20.%20&#1064;&#1086;&#1082;&#1086;&#1083;&#1072;&#1076;.%20&#1048;&#1089;&#1087;&#1072;&#1085;&#1089;&#1082;&#1080;&#1081;%20&#1090;&#1072;&#1085;&#1077;&#1094;_(Inkompmusic.ru)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3;&#1077;&#1085;&#1072;\&#1076;&#1080;&#1089;&#1090;&#1072;&#1085;&#1094;&#1080;&#1086;&#1085;&#1082;&#1072;\&#1055;&#1077;&#1090;&#1088;%20&#1048;&#1083;&#1100;&#1080;&#1095;%20&#1063;&#1072;&#1081;&#1082;&#1086;&#1074;&#1089;&#1082;&#1080;&#1081;%20-%20&#1040;&#1088;&#1072;&#1073;&#1089;&#1082;&#1080;&#1081;%20&#1090;&#1072;&#1085;&#1077;&#1094;%20(&#1065;&#1077;&#1083;&#1082;&#1091;&#1085;&#1095;&#1080;&#1082;)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3;&#1077;&#1085;&#1072;\&#1076;&#1080;&#1089;&#1090;&#1072;&#1085;&#1094;&#1080;&#1086;&#1085;&#1082;&#1072;\&#1055;&#1077;&#1090;&#1088;%20&#1048;&#1083;&#1100;&#1080;&#1095;%20&#1063;&#1072;&#1081;&#1082;&#1086;&#1074;&#1089;&#1082;&#1080;&#1081;%20-%20&#1063;&#1072;&#1081;.%20&#1050;&#1080;&#1090;&#1072;&#1081;&#1089;&#1082;&#1080;&#1081;%20&#1090;&#1072;&#1085;&#1077;&#1094;%20(&#1065;&#1077;&#1083;&#1082;&#1091;&#1085;&#1095;&#1080;&#1082;)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3;&#1077;&#1085;&#1072;\2019\&#1085;&#1086;&#1074;&#1099;&#1081;%20&#1075;&#1086;&#1076;\&#1087;&#1086;&#1076;&#1075;&#1086;&#1090;&#1086;&#1074;&#1082;&#1072;\7%20%20-%20&#1090;&#1072;&#1085;&#1077;&#1094;%20&#1083;&#1100;&#1076;&#1080;&#1085;&#1086;&#1082;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3;&#1077;&#1085;&#1072;\&#1076;&#1080;&#1089;&#1090;&#1072;&#1085;&#1094;&#1080;&#1086;&#1085;&#1082;&#1072;\&#1055;&#1077;&#1090;&#1088;%20&#1048;&#1083;&#1100;&#1080;&#1095;%20&#1063;&#1072;&#1081;&#1082;&#1086;&#1074;&#1089;&#1082;&#1080;&#1081;%20-%20&#1050;&#1086;&#1085;&#1094;&#1077;&#1088;&#1090;&#1085;&#1072;&#1103;%20&#1089;&#1102;&#1080;&#1090;&#1072;%20&#1080;&#1079;%20&#1073;&#1072;&#1083;&#1077;&#1090;&#1072;%20'&#1065;&#1077;&#1083;&#1082;&#1091;&#1085;&#1095;&#1080;&#1082;'%20-%205.%20&#1058;&#1088;&#1077;&#1087;&#1072;&#1082;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3;&#1077;&#1085;&#1072;\&#1076;&#1080;&#1089;&#1090;&#1072;&#1085;&#1094;&#1080;&#1086;&#1085;&#1082;&#1072;\&#1055;&#1077;&#1090;&#1088;%20&#1048;&#1083;&#1100;&#1080;&#1095;%20&#1063;&#1072;&#1081;&#1082;&#1086;&#1074;&#1089;&#1082;&#1080;&#1081;%20-%20&#1058;&#1072;&#1085;&#1077;&#1094;%20&#1087;&#1072;&#1089;&#1090;&#1091;&#1096;&#1082;&#1086;&#1074;%20(&#1065;&#1077;&#1083;&#1082;&#1091;&#1085;&#1095;&#1080;&#1082;)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3;&#1077;&#1085;&#1072;\&#1076;&#1080;&#1089;&#1090;&#1072;&#1085;&#1094;&#1080;&#1086;&#1085;&#1082;&#1072;\&#1055;&#1077;&#1090;&#1088;%20&#1048;&#1083;&#1100;&#1080;&#1095;%20&#1063;&#1072;&#1081;&#1082;&#1086;&#1074;&#1089;&#1082;&#1080;&#1081;%20-%20&#1055;&#1072;%20&#1076;&#1077;%20&#1076;&#1077;%20(&#1065;&#1077;&#1083;&#1082;&#1091;&#1085;&#1095;&#1080;&#1082;).mp3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3;&#1077;&#1085;&#1072;\2019\&#1089;&#1082;&#1072;&#1079;&#1082;&#1072;%20&#1050;&#1080;&#1088;&#1086;&#1082;&#1086;&#1074;&#1085;&#1072;\5%20&#1074;&#1072;&#1083;&#1100;&#1089;%20&#1094;&#1074;&#1077;&#1090;&#1086;&#1074;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3;&#1077;&#1085;&#1072;\&#1076;&#1080;&#1089;&#1090;&#1072;&#1085;&#1094;&#1080;&#1086;&#1085;&#1082;&#1072;\&#1063;&#1072;&#1081;&#1082;&#1086;&#1074;&#1089;&#1082;&#1080;&#1081;%20-%20&#1052;&#1072;&#1088;&#1096;%20(&#1080;&#1079;%20&#1073;&#1072;&#1083;&#1077;&#1090;&#1072;%20&#1065;&#1077;&#1083;&#1082;&#1091;&#1085;&#1095;&#1080;&#1082;)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xn--j1ahfl.xn--p1ai/data/ppt_to_html/u217712/p111962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87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xn--j1ahfl.xn--p1ai/data/ppt_to_html/u217712/p111962/i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6858001"/>
          </a:xfrm>
          <a:prstGeom prst="rect">
            <a:avLst/>
          </a:prstGeom>
          <a:noFill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124744"/>
            <a:ext cx="201622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59632" y="1052736"/>
            <a:ext cx="2622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2"/>
                </a:solidFill>
              </a:rPr>
              <a:t>ВАЛЬС</a:t>
            </a:r>
            <a:endParaRPr lang="ru-RU" sz="4400" dirty="0">
              <a:solidFill>
                <a:schemeClr val="bg2"/>
              </a:solidFill>
            </a:endParaRPr>
          </a:p>
        </p:txBody>
      </p:sp>
      <p:pic>
        <p:nvPicPr>
          <p:cNvPr id="6" name="Петр Ильич Чайковский - Картина 2 сцена 2 - Вальс снежных хлопье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884368" y="11247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9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xn--j1ahfl.xn--p1ai/data/ppt_to_html/u217712/p111962/img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88759" cy="6858000"/>
          </a:xfrm>
          <a:prstGeom prst="rect">
            <a:avLst/>
          </a:prstGeom>
          <a:noFill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764704"/>
            <a:ext cx="250963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П.Чайковский - Щелкунчик . Шоколад. Испанский танец_(Inkomp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987824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1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xn--j1ahfl.xn--p1ai/data/ppt_to_html/u217712/p111962/im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060459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764704"/>
            <a:ext cx="250963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Петр Ильич Чайковский - Арабский танец (Щелкунчик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699792" y="9087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6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xn--j1ahfl.xn--p1ai/data/ppt_to_html/u217712/p111962/img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908720"/>
            <a:ext cx="187220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Петр Ильич Чайковский - Чай. Китайский танец (Щелкунчик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195736" y="105273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xn--j1ahfl.xn--p1ai/data/ppt_to_html/u217712/p111962/img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88759" cy="6858000"/>
          </a:xfrm>
          <a:prstGeom prst="rect">
            <a:avLst/>
          </a:prstGeom>
          <a:noFill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908720"/>
            <a:ext cx="193357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07704" y="908720"/>
            <a:ext cx="20106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ТАНЕЦ</a:t>
            </a:r>
            <a:endParaRPr lang="ru-RU" sz="4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7  - танец льдин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236296" y="9087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8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xn--j1ahfl.xn--p1ai/data/ppt_to_html/u217712/p111962/img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836712"/>
            <a:ext cx="201622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75656" y="764704"/>
            <a:ext cx="21547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2"/>
                </a:solidFill>
              </a:rPr>
              <a:t>ТРЕПАК.</a:t>
            </a:r>
            <a:endParaRPr lang="ru-RU" sz="4400" dirty="0">
              <a:solidFill>
                <a:schemeClr val="bg2"/>
              </a:solidFill>
            </a:endParaRPr>
          </a:p>
        </p:txBody>
      </p:sp>
      <p:pic>
        <p:nvPicPr>
          <p:cNvPr id="5" name="Петр Ильич Чайковский - Концертная сюита из балета 'Щелкунчик' - 5. Трепа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96336" y="9087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2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xn--j1ahfl.xn--p1ai/data/ppt_to_html/u217712/p111962/img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4759" y="0"/>
            <a:ext cx="9188759" cy="6858000"/>
          </a:xfrm>
          <a:prstGeom prst="rect">
            <a:avLst/>
          </a:prstGeom>
          <a:noFill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908720"/>
            <a:ext cx="193357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23728" y="836712"/>
            <a:ext cx="1595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2"/>
                </a:solidFill>
              </a:rPr>
              <a:t>ТАНЕЦ</a:t>
            </a:r>
            <a:endParaRPr lang="ru-RU" sz="4000" dirty="0">
              <a:solidFill>
                <a:schemeClr val="bg2"/>
              </a:solidFill>
            </a:endParaRPr>
          </a:p>
        </p:txBody>
      </p:sp>
      <p:pic>
        <p:nvPicPr>
          <p:cNvPr id="5" name="Петр Ильич Чайковский - Танец пастушков (Щелкунчик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164288" y="9087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8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xn--j1ahfl.xn--p1ai/data/ppt_to_html/u217712/p111962/img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060459" cy="6858000"/>
          </a:xfrm>
          <a:prstGeom prst="rect">
            <a:avLst/>
          </a:prstGeom>
          <a:noFill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908720"/>
            <a:ext cx="2160240" cy="65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1560" y="836712"/>
            <a:ext cx="24881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2"/>
                </a:solidFill>
              </a:rPr>
              <a:t>ПА-ДЕ-ДЕ</a:t>
            </a:r>
            <a:endParaRPr lang="ru-RU" sz="4400" dirty="0">
              <a:solidFill>
                <a:schemeClr val="bg2"/>
              </a:solidFill>
            </a:endParaRPr>
          </a:p>
        </p:txBody>
      </p:sp>
      <p:pic>
        <p:nvPicPr>
          <p:cNvPr id="5" name="Петр Ильич Чайковский - Па де де (Щелкунчик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244408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0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xn--j1ahfl.xn--p1ai/data/ppt_to_html/u217712/p111962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87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xn--j1ahfl.xn--p1ai/data/ppt_to_html/u217712/p111962/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87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xn--j1ahfl.xn--p1ai/data/ppt_to_html/u217712/p11196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87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xn--j1ahfl.xn--p1ai/data/ppt_to_html/u217712/p111962/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875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xn--j1ahfl.xn--p1ai/data/ppt_to_html/u217712/p111962/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6045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xn--j1ahfl.xn--p1ai/data/ppt_to_html/u217712/p111962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604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xn--j1ahfl.xn--p1ai/data/ppt_to_html/u217712/p111962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87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xn--j1ahfl.xn--p1ai/data/ppt_to_html/u217712/p111962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604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xn--j1ahfl.xn--p1ai/data/ppt_to_html/u217712/p111962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604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xn--j1ahfl.xn--p1ai/data/ppt_to_html/u217712/p111962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87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xn--j1ahfl.xn--p1ai/data/ppt_to_html/u217712/p111962/img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4759" y="0"/>
            <a:ext cx="9188759" cy="6858000"/>
          </a:xfrm>
          <a:prstGeom prst="rect">
            <a:avLst/>
          </a:prstGeo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628800"/>
            <a:ext cx="403244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71800" y="1556792"/>
            <a:ext cx="37677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2"/>
                </a:solidFill>
              </a:rPr>
              <a:t>ВАЛЬС ЦВЕТОВ</a:t>
            </a:r>
            <a:endParaRPr lang="ru-RU" sz="4400" dirty="0">
              <a:solidFill>
                <a:schemeClr val="bg2"/>
              </a:solidFill>
            </a:endParaRPr>
          </a:p>
        </p:txBody>
      </p:sp>
      <p:pic>
        <p:nvPicPr>
          <p:cNvPr id="6" name="5 вальс цвет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948264" y="17728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8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xn--j1ahfl.xn--p1ai/data/ppt_to_html/u217712/p111962/img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836712"/>
            <a:ext cx="193357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Чайковский - Марш (из балета Щелкунчик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580112" y="11247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8</Words>
  <Application>Microsoft Office PowerPoint</Application>
  <PresentationFormat>Экран (4:3)</PresentationFormat>
  <Paragraphs>6</Paragraphs>
  <Slides>21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Yusya</cp:lastModifiedBy>
  <cp:revision>13</cp:revision>
  <dcterms:created xsi:type="dcterms:W3CDTF">2020-04-20T14:50:15Z</dcterms:created>
  <dcterms:modified xsi:type="dcterms:W3CDTF">2020-04-29T11:58:32Z</dcterms:modified>
</cp:coreProperties>
</file>