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74" r:id="rId7"/>
    <p:sldId id="275" r:id="rId8"/>
    <p:sldId id="270" r:id="rId9"/>
    <p:sldId id="276" r:id="rId10"/>
    <p:sldId id="277" r:id="rId11"/>
    <p:sldId id="278" r:id="rId12"/>
    <p:sldId id="279" r:id="rId13"/>
    <p:sldId id="268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ACEA"/>
    <a:srgbClr val="FFF97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717" autoAdjust="0"/>
  </p:normalViewPr>
  <p:slideViewPr>
    <p:cSldViewPr>
      <p:cViewPr varScale="1">
        <p:scale>
          <a:sx n="86" d="100"/>
          <a:sy n="86" d="100"/>
        </p:scale>
        <p:origin x="-150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84C5C-6C82-4666-87C2-EFAC616BFADF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A81587-5863-4F2B-8CB0-76CFEDD0DEC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B3AE31A-39CA-4CFA-B364-1C09C3097BB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B56F5AA-619E-4AED-A16E-2688B9EE49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3AE31A-39CA-4CFA-B364-1C09C3097BB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56F5AA-619E-4AED-A16E-2688B9EE49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B3AE31A-39CA-4CFA-B364-1C09C3097BB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B56F5AA-619E-4AED-A16E-2688B9EE49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3AE31A-39CA-4CFA-B364-1C09C3097BB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56F5AA-619E-4AED-A16E-2688B9EE49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B3AE31A-39CA-4CFA-B364-1C09C3097BB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DB56F5AA-619E-4AED-A16E-2688B9EE49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3AE31A-39CA-4CFA-B364-1C09C3097BB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56F5AA-619E-4AED-A16E-2688B9EE49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3AE31A-39CA-4CFA-B364-1C09C3097BB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56F5AA-619E-4AED-A16E-2688B9EE49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3AE31A-39CA-4CFA-B364-1C09C3097BB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56F5AA-619E-4AED-A16E-2688B9EE49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B3AE31A-39CA-4CFA-B364-1C09C3097BB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56F5AA-619E-4AED-A16E-2688B9EE49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3AE31A-39CA-4CFA-B364-1C09C3097BB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56F5AA-619E-4AED-A16E-2688B9EE49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3AE31A-39CA-4CFA-B364-1C09C3097BB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56F5AA-619E-4AED-A16E-2688B9EE49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B3AE31A-39CA-4CFA-B364-1C09C3097BB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B56F5AA-619E-4AED-A16E-2688B9EE499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ransition spd="slow"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file:///C:\Users\&#1057;&#1074;&#1077;&#1090;&#1072;\Music\&#1057;&#1082;&#1072;&#1079;&#1082;&#1072;%20-%20&#1052;&#1091;&#1079;&#1099;&#1082;&#1072;%20&#1080;&#1079;%20&#1082;%20&#1092;%20&#1058;&#1088;&#1080;%20&#1086;&#1088;&#1077;&#1096;&#1082;&#1072;%20&#1076;&#1083;&#1103;%20&#1047;&#1086;&#1083;&#1091;&#1096;&#1082;&#1080;%20(audiopoisk.com).mp3" TargetMode="External"/><Relationship Id="rId1" Type="http://schemas.openxmlformats.org/officeDocument/2006/relationships/audio" Target="file:///C:\Users\&#1057;&#1074;&#1077;&#1090;&#1072;\Desktop\&#1072;&#1087;&#1083;&#1080;&#1082;&#1072;&#1094;&#1080;&#1103;\&#1082;&#1074;&#1080;&#1083;&#1080;&#1085;&#1075;\&#1057;&#1082;&#1072;&#1079;&#1082;&#1072;%20-%20&#1052;&#1091;&#1079;&#1099;&#1082;&#1072;%20&#1080;&#1079;%20&#1082;%20&#1092;%20&#1058;&#1088;&#1080;%20&#1086;&#1088;&#1077;&#1096;&#1082;&#1072;%20&#1076;&#1083;&#1103;%20&#1047;&#1086;&#1083;&#1091;&#1096;&#1082;&#1080;%20(audiopoisk.com).mp3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76056" y="5085184"/>
            <a:ext cx="35283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Балышева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Светлана Витальевна ГБДОУ №75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2060848"/>
            <a:ext cx="635783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Техника </a:t>
            </a:r>
            <a:r>
              <a:rPr lang="ru-RU" sz="5400" b="1" cap="none" spc="0" dirty="0" err="1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квиллинг</a:t>
            </a:r>
            <a:endParaRPr lang="en-US" sz="5400" b="1" dirty="0" smtClean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5400" b="1" cap="none" spc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в детском саду</a:t>
            </a:r>
            <a:endParaRPr lang="ru-RU" sz="5400" b="1" cap="none" spc="0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" name="Сказка - Музыка из к ф Три орешка для Золушки (audiopoisk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6553200"/>
            <a:ext cx="304800" cy="304800"/>
          </a:xfrm>
          <a:prstGeom prst="rect">
            <a:avLst/>
          </a:prstGeom>
        </p:spPr>
      </p:pic>
      <p:pic>
        <p:nvPicPr>
          <p:cNvPr id="6" name="Сказка - Музыка из к ф Три орешка для Золушки (audiopoisk.com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96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10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Техника </a:t>
            </a:r>
            <a:r>
              <a:rPr lang="ru-RU" dirty="0" err="1" smtClean="0"/>
              <a:t>квиллинг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Всего существует 20 базовых элементов для </a:t>
            </a:r>
            <a:r>
              <a:rPr lang="ru-RU" dirty="0" err="1" smtClean="0"/>
              <a:t>квилинга</a:t>
            </a:r>
            <a:r>
              <a:rPr lang="ru-RU" dirty="0" smtClean="0"/>
              <a:t>, но принцип остаётся тем же: сворачиваем, прищипываем - используя свою фантазию Вы всегда сами можете придумать новые элементы </a:t>
            </a:r>
            <a:r>
              <a:rPr lang="ru-RU" dirty="0" err="1" smtClean="0"/>
              <a:t>квилинга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27650" name="Picture 2" descr="C:\Users\Света\Desktop\презентация\67469594_otkritki5.jpg"/>
          <p:cNvPicPr>
            <a:picLocks noChangeAspect="1" noChangeArrowheads="1"/>
          </p:cNvPicPr>
          <p:nvPr/>
        </p:nvPicPr>
        <p:blipFill>
          <a:blip r:embed="rId2" cstate="print"/>
          <a:srcRect t="1758" b="9016"/>
          <a:stretch>
            <a:fillRect/>
          </a:stretch>
        </p:blipFill>
        <p:spPr bwMode="auto">
          <a:xfrm>
            <a:off x="2699792" y="3789040"/>
            <a:ext cx="2578843" cy="28623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а\Desktop\презентация\формы.jpg"/>
          <p:cNvPicPr>
            <a:picLocks noChangeAspect="1" noChangeArrowheads="1"/>
          </p:cNvPicPr>
          <p:nvPr/>
        </p:nvPicPr>
        <p:blipFill>
          <a:blip r:embed="rId2" cstate="print"/>
          <a:srcRect l="2469" t="2306" b="-316"/>
          <a:stretch>
            <a:fillRect/>
          </a:stretch>
        </p:blipFill>
        <p:spPr bwMode="auto">
          <a:xfrm>
            <a:off x="1403648" y="404664"/>
            <a:ext cx="5688632" cy="61206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Практическая часть</a:t>
            </a:r>
            <a:br>
              <a:rPr lang="ru-RU" dirty="0" smtClean="0"/>
            </a:br>
            <a:r>
              <a:rPr lang="ru-RU" dirty="0" smtClean="0"/>
              <a:t> «цветы на салфетке»</a:t>
            </a:r>
            <a:endParaRPr lang="ru-RU" dirty="0"/>
          </a:p>
        </p:txBody>
      </p:sp>
      <p:pic>
        <p:nvPicPr>
          <p:cNvPr id="28674" name="Picture 2" descr="C:\Users\Света\Desktop\презентация\226383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 flipH="1">
            <a:off x="1817122" y="1287334"/>
            <a:ext cx="4285619" cy="58326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268921151_clip-image001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292080" y="980728"/>
            <a:ext cx="3048000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кв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1000108"/>
            <a:ext cx="3638550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C:\Users\Света\Desktop\презентация\1325100481_1_53 —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908720"/>
            <a:ext cx="5122540" cy="49176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49" name="Picture 1" descr="C:\Users\Света\Desktop\презентация\img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908719"/>
            <a:ext cx="2437185" cy="49111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Цели и задачи</a:t>
            </a:r>
            <a:r>
              <a:rPr lang="ru-RU" sz="4000" dirty="0" smtClean="0"/>
              <a:t>: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- познакомить воспитателей с техникой «</a:t>
            </a:r>
            <a:r>
              <a:rPr lang="ru-RU" dirty="0" err="1" smtClean="0"/>
              <a:t>квиллинг</a:t>
            </a:r>
            <a:r>
              <a:rPr lang="ru-RU" dirty="0" smtClean="0"/>
              <a:t>»;</a:t>
            </a:r>
          </a:p>
          <a:p>
            <a:r>
              <a:rPr lang="ru-RU" dirty="0" smtClean="0"/>
              <a:t> -выполнить поделку в технике «</a:t>
            </a:r>
            <a:r>
              <a:rPr lang="ru-RU" dirty="0" err="1" smtClean="0"/>
              <a:t>квиллинг</a:t>
            </a:r>
            <a:r>
              <a:rPr lang="ru-RU" dirty="0" smtClean="0"/>
              <a:t>».</a:t>
            </a:r>
            <a:endParaRPr lang="ru-RU" b="1" i="1" dirty="0"/>
          </a:p>
        </p:txBody>
      </p:sp>
      <p:pic>
        <p:nvPicPr>
          <p:cNvPr id="11265" name="Picture 1" descr="C:\Users\Света\Desktop\квилинг\qw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3429000"/>
            <a:ext cx="2885876" cy="31142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План проведения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 знакомство с историей </a:t>
            </a:r>
            <a:r>
              <a:rPr lang="ru-RU" dirty="0" err="1" smtClean="0"/>
              <a:t>квиллинга</a:t>
            </a:r>
            <a:r>
              <a:rPr lang="ru-RU" dirty="0" smtClean="0"/>
              <a:t>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квиллинг</a:t>
            </a:r>
            <a:r>
              <a:rPr lang="ru-RU" dirty="0" smtClean="0"/>
              <a:t> в работе с дошкольниками;</a:t>
            </a:r>
          </a:p>
          <a:p>
            <a:r>
              <a:rPr lang="ru-RU" dirty="0" smtClean="0"/>
              <a:t>- ознакомление с инструментами и бумагой;</a:t>
            </a:r>
          </a:p>
          <a:p>
            <a:r>
              <a:rPr lang="ru-RU" dirty="0" smtClean="0"/>
              <a:t>- с техникой </a:t>
            </a:r>
            <a:r>
              <a:rPr lang="ru-RU" dirty="0" err="1" smtClean="0"/>
              <a:t>квиллинг</a:t>
            </a:r>
            <a:r>
              <a:rPr lang="ru-RU" dirty="0" smtClean="0"/>
              <a:t>;</a:t>
            </a:r>
          </a:p>
          <a:p>
            <a:r>
              <a:rPr lang="ru-RU" dirty="0" smtClean="0"/>
              <a:t>- практическая часть «Цветы на салфетке».</a:t>
            </a:r>
            <a:endParaRPr lang="ru-RU" b="1" i="1" dirty="0" smtClean="0"/>
          </a:p>
          <a:p>
            <a:pPr>
              <a:buNone/>
            </a:pPr>
            <a:r>
              <a:rPr lang="ru-RU" dirty="0" smtClean="0"/>
              <a:t>                                                             </a:t>
            </a:r>
            <a:endParaRPr lang="ru-RU" dirty="0"/>
          </a:p>
        </p:txBody>
      </p:sp>
      <p:pic>
        <p:nvPicPr>
          <p:cNvPr id="10241" name="Picture 1" descr="C:\Users\Света\Desktop\квилинг\images-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4509120"/>
            <a:ext cx="2190750" cy="20859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Оборудование: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- двусторонняя цветная бумага;</a:t>
            </a:r>
          </a:p>
          <a:p>
            <a:r>
              <a:rPr lang="ru-RU" dirty="0" smtClean="0"/>
              <a:t>- линейка с шаблонами;</a:t>
            </a:r>
          </a:p>
          <a:p>
            <a:r>
              <a:rPr lang="ru-RU" dirty="0" smtClean="0"/>
              <a:t>- зубочистка;</a:t>
            </a:r>
          </a:p>
          <a:p>
            <a:r>
              <a:rPr lang="ru-RU" dirty="0" smtClean="0"/>
              <a:t>- ножницы;</a:t>
            </a:r>
          </a:p>
          <a:p>
            <a:r>
              <a:rPr lang="ru-RU" dirty="0" smtClean="0"/>
              <a:t>- клей ПВА, кисть;</a:t>
            </a:r>
          </a:p>
          <a:p>
            <a:r>
              <a:rPr lang="ru-RU" dirty="0" smtClean="0"/>
              <a:t>- салфетки.</a:t>
            </a:r>
          </a:p>
        </p:txBody>
      </p:sp>
      <p:pic>
        <p:nvPicPr>
          <p:cNvPr id="9217" name="Picture 1" descr="C:\Users\Света\Desktop\презентация\dd387a995b0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2996952"/>
            <a:ext cx="4194043" cy="31455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Демонстрационный материал 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7239000" cy="4610912"/>
          </a:xfrm>
        </p:spPr>
        <p:txBody>
          <a:bodyPr/>
          <a:lstStyle/>
          <a:p>
            <a:r>
              <a:rPr lang="ru-RU" dirty="0" smtClean="0"/>
              <a:t>образцы работ в данной технике;</a:t>
            </a:r>
          </a:p>
          <a:p>
            <a:r>
              <a:rPr lang="ru-RU" dirty="0" smtClean="0"/>
              <a:t>презентация об ознакомлении с техникой «</a:t>
            </a:r>
            <a:r>
              <a:rPr lang="ru-RU" dirty="0" err="1" smtClean="0"/>
              <a:t>квиллинг</a:t>
            </a:r>
            <a:r>
              <a:rPr lang="ru-RU" dirty="0" smtClean="0"/>
              <a:t>»;</a:t>
            </a:r>
          </a:p>
          <a:p>
            <a:r>
              <a:rPr lang="ru-RU" dirty="0" smtClean="0"/>
              <a:t>художественная литература.</a:t>
            </a:r>
            <a:endParaRPr lang="ru-RU" dirty="0"/>
          </a:p>
        </p:txBody>
      </p:sp>
      <p:pic>
        <p:nvPicPr>
          <p:cNvPr id="8193" name="Picture 1" descr="C:\Users\Света\Desktop\презентация\img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2996952"/>
            <a:ext cx="2707630" cy="35099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 </a:t>
            </a:r>
            <a:r>
              <a:rPr lang="ru-RU" dirty="0" err="1" smtClean="0"/>
              <a:t>квиллинга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100" dirty="0" smtClean="0"/>
              <a:t>Искусство, которое на русском языке называют "</a:t>
            </a:r>
            <a:r>
              <a:rPr lang="ru-RU" sz="2100" dirty="0" err="1" smtClean="0"/>
              <a:t>бумагокручением</a:t>
            </a:r>
            <a:r>
              <a:rPr lang="ru-RU" sz="2100" dirty="0" smtClean="0"/>
              <a:t>", на Западе называют словом </a:t>
            </a:r>
            <a:r>
              <a:rPr lang="ru-RU" sz="2100" dirty="0" err="1" smtClean="0"/>
              <a:t>quilling</a:t>
            </a:r>
            <a:r>
              <a:rPr lang="ru-RU" sz="2100" dirty="0" smtClean="0"/>
              <a:t> (</a:t>
            </a:r>
            <a:r>
              <a:rPr lang="ru-RU" sz="2100" dirty="0" err="1" smtClean="0"/>
              <a:t>квиллинг</a:t>
            </a:r>
            <a:r>
              <a:rPr lang="ru-RU" sz="2100" dirty="0" smtClean="0"/>
              <a:t>). Английское слово «</a:t>
            </a:r>
            <a:r>
              <a:rPr lang="ru-RU" sz="2100" dirty="0" err="1" smtClean="0"/>
              <a:t>quilling</a:t>
            </a:r>
            <a:r>
              <a:rPr lang="ru-RU" sz="2100" dirty="0" smtClean="0"/>
              <a:t>» происходит от слова «</a:t>
            </a:r>
            <a:r>
              <a:rPr lang="ru-RU" sz="2100" dirty="0" err="1" smtClean="0"/>
              <a:t>quill</a:t>
            </a:r>
            <a:r>
              <a:rPr lang="ru-RU" sz="2100" dirty="0" smtClean="0"/>
              <a:t>» - «птичье перо». Искусство </a:t>
            </a:r>
            <a:r>
              <a:rPr lang="ru-RU" sz="2100" dirty="0" err="1" smtClean="0"/>
              <a:t>бумагокручения</a:t>
            </a:r>
            <a:r>
              <a:rPr lang="ru-RU" sz="2100" dirty="0" smtClean="0"/>
              <a:t> возникло в Европе в конце XIV — начале XV века.</a:t>
            </a:r>
          </a:p>
          <a:p>
            <a:endParaRPr lang="ru-RU" sz="2100" dirty="0" smtClean="0"/>
          </a:p>
          <a:p>
            <a:r>
              <a:rPr lang="ru-RU" sz="2100" dirty="0" smtClean="0"/>
              <a:t>В XV веке это считалось искусством. В XIX — дамским развлечением. Большую часть XX века оно было забыто. И только в конце прошлого столетия </a:t>
            </a:r>
            <a:r>
              <a:rPr lang="ru-RU" sz="2100" dirty="0" err="1" smtClean="0"/>
              <a:t>квиллинг</a:t>
            </a:r>
            <a:r>
              <a:rPr lang="ru-RU" sz="2100" dirty="0" smtClean="0"/>
              <a:t> снова стал превращаться в искусство. В Англии принцесса Елизавета всерьёз увлекалась искусством </a:t>
            </a:r>
            <a:r>
              <a:rPr lang="ru-RU" sz="2100" dirty="0" err="1" smtClean="0"/>
              <a:t>квиллинга</a:t>
            </a:r>
            <a:r>
              <a:rPr lang="ru-RU" sz="2100" dirty="0" smtClean="0"/>
              <a:t>, и многие её творения хранятся в музее Виктории и Альберта в Лондоне. </a:t>
            </a:r>
          </a:p>
          <a:p>
            <a:endParaRPr lang="ru-RU" sz="1800" dirty="0" smtClean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Квиллинг</a:t>
            </a:r>
            <a:r>
              <a:rPr lang="ru-RU" dirty="0" smtClean="0"/>
              <a:t> в работе с дошкольниками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7239000" cy="4682920"/>
          </a:xfrm>
        </p:spPr>
        <p:txBody>
          <a:bodyPr/>
          <a:lstStyle/>
          <a:p>
            <a:r>
              <a:rPr lang="ru-RU" dirty="0" smtClean="0"/>
              <a:t>Уровень развития мелкой моторики – один из показателей интеллектуальной готовности к школьному обучению.</a:t>
            </a:r>
          </a:p>
          <a:p>
            <a:endParaRPr lang="ru-RU" dirty="0" smtClean="0"/>
          </a:p>
          <a:p>
            <a:r>
              <a:rPr lang="ru-RU" dirty="0" err="1" smtClean="0"/>
              <a:t>Квиллинг</a:t>
            </a:r>
            <a:r>
              <a:rPr lang="ru-RU" dirty="0" smtClean="0"/>
              <a:t> развивает воображение, стимулирует у детей усидчивость.</a:t>
            </a:r>
          </a:p>
          <a:p>
            <a:endParaRPr lang="ru-RU" dirty="0" smtClean="0"/>
          </a:p>
          <a:p>
            <a:r>
              <a:rPr lang="ru-RU" dirty="0" smtClean="0"/>
              <a:t>Занятия по </a:t>
            </a:r>
            <a:r>
              <a:rPr lang="ru-RU" dirty="0" err="1" smtClean="0"/>
              <a:t>квиллингу</a:t>
            </a:r>
            <a:r>
              <a:rPr lang="ru-RU" dirty="0" smtClean="0"/>
              <a:t> рекомендуется начинать со старшего дошкольного возраста.</a:t>
            </a:r>
            <a:endParaRPr lang="ru-RU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JungleBuddiesQuillingKit-Larg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692696"/>
            <a:ext cx="3771900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j25020_125840518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2852936"/>
            <a:ext cx="4268118" cy="33575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Ознакомление с инструментами и бумагой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7239000" cy="468292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70000"/>
              </a:lnSpc>
            </a:pPr>
            <a:r>
              <a:rPr lang="ru-RU" dirty="0" smtClean="0"/>
              <a:t>Шило (используется для намотки спирали из бумажной полосы)</a:t>
            </a:r>
          </a:p>
          <a:p>
            <a:pPr>
              <a:lnSpc>
                <a:spcPct val="170000"/>
              </a:lnSpc>
            </a:pPr>
            <a:r>
              <a:rPr lang="ru-RU" dirty="0" smtClean="0"/>
              <a:t>Пинцет</a:t>
            </a:r>
          </a:p>
          <a:p>
            <a:pPr>
              <a:lnSpc>
                <a:spcPct val="170000"/>
              </a:lnSpc>
            </a:pPr>
            <a:r>
              <a:rPr lang="ru-RU" dirty="0" smtClean="0"/>
              <a:t>Ножницы</a:t>
            </a:r>
          </a:p>
          <a:p>
            <a:pPr>
              <a:lnSpc>
                <a:spcPct val="170000"/>
              </a:lnSpc>
            </a:pPr>
            <a:r>
              <a:rPr lang="ru-RU" dirty="0" smtClean="0"/>
              <a:t>Клей ПВА</a:t>
            </a:r>
          </a:p>
          <a:p>
            <a:pPr>
              <a:lnSpc>
                <a:spcPct val="170000"/>
              </a:lnSpc>
            </a:pPr>
            <a:r>
              <a:rPr lang="ru-RU" dirty="0" smtClean="0"/>
              <a:t>Бумага (цветная с двух сторон)</a:t>
            </a:r>
          </a:p>
          <a:p>
            <a:pPr>
              <a:lnSpc>
                <a:spcPct val="170000"/>
              </a:lnSpc>
            </a:pPr>
            <a:r>
              <a:rPr lang="ru-RU" dirty="0" smtClean="0"/>
              <a:t>Линейка</a:t>
            </a:r>
            <a:endParaRPr lang="ru-RU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Другая 1">
      <a:dk1>
        <a:sysClr val="windowText" lastClr="000000"/>
      </a:dk1>
      <a:lt1>
        <a:sysClr val="window" lastClr="FFFFFF"/>
      </a:lt1>
      <a:dk2>
        <a:srgbClr val="B13F9A"/>
      </a:dk2>
      <a:lt2>
        <a:srgbClr val="FFFFFF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520</TotalTime>
  <Words>322</Words>
  <Application>Microsoft Office PowerPoint</Application>
  <PresentationFormat>Экран (4:3)</PresentationFormat>
  <Paragraphs>44</Paragraphs>
  <Slides>14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Изящная</vt:lpstr>
      <vt:lpstr>Слайд 1</vt:lpstr>
      <vt:lpstr>Цели и задачи:</vt:lpstr>
      <vt:lpstr>План проведения:</vt:lpstr>
      <vt:lpstr>Оборудование:</vt:lpstr>
      <vt:lpstr>Демонстрационный материал </vt:lpstr>
      <vt:lpstr>История квиллинга</vt:lpstr>
      <vt:lpstr>Квиллинг в работе с дошкольниками</vt:lpstr>
      <vt:lpstr>Слайд 8</vt:lpstr>
      <vt:lpstr>Ознакомление с инструментами и бумагой</vt:lpstr>
      <vt:lpstr>Техника квиллинг</vt:lpstr>
      <vt:lpstr>Слайд 11</vt:lpstr>
      <vt:lpstr>Практическая часть  «цветы на салфетке»</vt:lpstr>
      <vt:lpstr>Слайд 13</vt:lpstr>
      <vt:lpstr>Слайд 14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</dc:title>
  <dc:creator>1</dc:creator>
  <cp:lastModifiedBy>Yusya</cp:lastModifiedBy>
  <cp:revision>62</cp:revision>
  <dcterms:created xsi:type="dcterms:W3CDTF">2011-11-15T15:57:55Z</dcterms:created>
  <dcterms:modified xsi:type="dcterms:W3CDTF">2020-04-29T12:22:51Z</dcterms:modified>
</cp:coreProperties>
</file>